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2"/>
  </p:notesMasterIdLst>
  <p:handoutMasterIdLst>
    <p:handoutMasterId r:id="rId33"/>
  </p:handoutMasterIdLst>
  <p:sldIdLst>
    <p:sldId id="571" r:id="rId3"/>
    <p:sldId id="709" r:id="rId4"/>
    <p:sldId id="712" r:id="rId5"/>
    <p:sldId id="710" r:id="rId6"/>
    <p:sldId id="711" r:id="rId7"/>
    <p:sldId id="707" r:id="rId8"/>
    <p:sldId id="596" r:id="rId9"/>
    <p:sldId id="597" r:id="rId10"/>
    <p:sldId id="598" r:id="rId11"/>
    <p:sldId id="599" r:id="rId12"/>
    <p:sldId id="601" r:id="rId13"/>
    <p:sldId id="622" r:id="rId14"/>
    <p:sldId id="624" r:id="rId15"/>
    <p:sldId id="603" r:id="rId16"/>
    <p:sldId id="606" r:id="rId17"/>
    <p:sldId id="607" r:id="rId18"/>
    <p:sldId id="608" r:id="rId19"/>
    <p:sldId id="706" r:id="rId20"/>
    <p:sldId id="609" r:id="rId21"/>
    <p:sldId id="617" r:id="rId22"/>
    <p:sldId id="611" r:id="rId23"/>
    <p:sldId id="613" r:id="rId24"/>
    <p:sldId id="614" r:id="rId25"/>
    <p:sldId id="615" r:id="rId26"/>
    <p:sldId id="625" r:id="rId27"/>
    <p:sldId id="708" r:id="rId28"/>
    <p:sldId id="620" r:id="rId29"/>
    <p:sldId id="621" r:id="rId30"/>
    <p:sldId id="61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9F7F6"/>
    <a:srgbClr val="FCC4F4"/>
    <a:srgbClr val="37E5F7"/>
    <a:srgbClr val="FCD4CC"/>
    <a:srgbClr val="99FF99"/>
    <a:srgbClr val="00FF00"/>
    <a:srgbClr val="000099"/>
    <a:srgbClr val="076E79"/>
    <a:srgbClr val="F66CE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2D919-C079-4EAF-BE3B-37AFE793FC8F}" type="doc">
      <dgm:prSet loTypeId="urn:microsoft.com/office/officeart/2005/8/layout/hierarchy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EG"/>
        </a:p>
      </dgm:t>
    </dgm:pt>
    <dgm:pt modelId="{08CA1FBB-4E80-4580-B54B-528EEBC525C2}">
      <dgm:prSet phldrT="[Text]" custT="1"/>
      <dgm:spPr/>
      <dgm:t>
        <a:bodyPr/>
        <a:lstStyle/>
        <a:p>
          <a:pPr rtl="1"/>
          <a:r>
            <a:rPr lang="en-US" sz="2300" b="1" dirty="0" smtClean="0">
              <a:latin typeface="Times New Roman" pitchFamily="18" charset="0"/>
              <a:cs typeface="Times New Roman" pitchFamily="18" charset="0"/>
            </a:rPr>
            <a:t>prokaryotic RNA polymerase</a:t>
          </a:r>
        </a:p>
        <a:p>
          <a:pPr rtl="1"/>
          <a:r>
            <a:rPr lang="en-US" sz="2300" b="1" dirty="0" smtClean="0">
              <a:latin typeface="Times New Roman" pitchFamily="18" charset="0"/>
              <a:cs typeface="Times New Roman" pitchFamily="18" charset="0"/>
            </a:rPr>
            <a:t>(multi-subunit enzyme) </a:t>
          </a:r>
          <a:endParaRPr lang="ar-EG" sz="2300" b="1" dirty="0">
            <a:latin typeface="Times New Roman" pitchFamily="18" charset="0"/>
            <a:cs typeface="Times New Roman" pitchFamily="18" charset="0"/>
          </a:endParaRPr>
        </a:p>
      </dgm:t>
    </dgm:pt>
    <dgm:pt modelId="{59F4548C-9B0D-4498-B279-CD6D731A1FEC}" type="parTrans" cxnId="{C0196ADF-DCB0-42B4-BE48-97095578B07C}">
      <dgm:prSet/>
      <dgm:spPr/>
      <dgm:t>
        <a:bodyPr/>
        <a:lstStyle/>
        <a:p>
          <a:pPr rtl="1"/>
          <a:endParaRPr lang="ar-EG"/>
        </a:p>
      </dgm:t>
    </dgm:pt>
    <dgm:pt modelId="{A0B5F743-D913-4B04-B113-86EE23B3588B}" type="sibTrans" cxnId="{C0196ADF-DCB0-42B4-BE48-97095578B07C}">
      <dgm:prSet/>
      <dgm:spPr/>
      <dgm:t>
        <a:bodyPr/>
        <a:lstStyle/>
        <a:p>
          <a:pPr rtl="1"/>
          <a:endParaRPr lang="ar-EG"/>
        </a:p>
      </dgm:t>
    </dgm:pt>
    <dgm:pt modelId="{4FDD37B0-C42D-4CB9-B839-FA8A6138B4C7}">
      <dgm:prSet phldrT="[Text]" custT="1"/>
      <dgm:spPr/>
      <dgm:t>
        <a:bodyPr/>
        <a:lstStyle/>
        <a:p>
          <a:pPr rtl="1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* Core enzyme</a:t>
          </a:r>
        </a:p>
        <a:p>
          <a:pPr rtl="1"/>
          <a:r>
            <a:rPr lang="en-US" sz="2000" dirty="0" smtClean="0"/>
            <a:t>lacks specificity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ar-EG" sz="2000" b="1" dirty="0">
            <a:latin typeface="Times New Roman" pitchFamily="18" charset="0"/>
            <a:cs typeface="Times New Roman" pitchFamily="18" charset="0"/>
          </a:endParaRPr>
        </a:p>
      </dgm:t>
    </dgm:pt>
    <dgm:pt modelId="{552DF650-C62D-4DB1-BF17-C2AE55A78856}" type="parTrans" cxnId="{92CA79D4-3E0B-4317-8F86-13C05EB60FD3}">
      <dgm:prSet/>
      <dgm:spPr/>
      <dgm:t>
        <a:bodyPr/>
        <a:lstStyle/>
        <a:p>
          <a:pPr rtl="1"/>
          <a:endParaRPr lang="ar-EG"/>
        </a:p>
      </dgm:t>
    </dgm:pt>
    <dgm:pt modelId="{87DE7BA1-E153-46D1-8BC4-14B60D792ECC}" type="sibTrans" cxnId="{92CA79D4-3E0B-4317-8F86-13C05EB60FD3}">
      <dgm:prSet/>
      <dgm:spPr/>
      <dgm:t>
        <a:bodyPr/>
        <a:lstStyle/>
        <a:p>
          <a:pPr rtl="1"/>
          <a:endParaRPr lang="ar-EG"/>
        </a:p>
      </dgm:t>
    </dgm:pt>
    <dgm:pt modelId="{1F0A3906-043D-469F-B3B7-9377D3104979}">
      <dgm:prSet phldrT="[Text]" custT="1"/>
      <dgm:spPr/>
      <dgm:t>
        <a:bodyPr/>
        <a:lstStyle/>
        <a:p>
          <a:pPr rtl="1"/>
          <a:r>
            <a:rPr lang="en-US" sz="2200" b="1" dirty="0" smtClean="0"/>
            <a:t>2 identical </a:t>
          </a:r>
        </a:p>
        <a:p>
          <a:pPr rtl="1"/>
          <a:r>
            <a:rPr lang="en-US" sz="2200" b="1" dirty="0" smtClean="0"/>
            <a:t>α subunits </a:t>
          </a:r>
          <a:endParaRPr lang="ar-EG" sz="2200" b="1" dirty="0"/>
        </a:p>
      </dgm:t>
    </dgm:pt>
    <dgm:pt modelId="{E5AE56AA-385B-4FE5-A0B8-19967C529E6B}" type="parTrans" cxnId="{FC2EA601-604E-496F-800D-24A65A41A592}">
      <dgm:prSet/>
      <dgm:spPr/>
      <dgm:t>
        <a:bodyPr/>
        <a:lstStyle/>
        <a:p>
          <a:pPr rtl="1"/>
          <a:endParaRPr lang="ar-EG"/>
        </a:p>
      </dgm:t>
    </dgm:pt>
    <dgm:pt modelId="{2E6DBC4A-061D-4E56-83B3-D639D53A81F7}" type="sibTrans" cxnId="{FC2EA601-604E-496F-800D-24A65A41A592}">
      <dgm:prSet/>
      <dgm:spPr/>
      <dgm:t>
        <a:bodyPr/>
        <a:lstStyle/>
        <a:p>
          <a:pPr rtl="1"/>
          <a:endParaRPr lang="ar-EG"/>
        </a:p>
      </dgm:t>
    </dgm:pt>
    <dgm:pt modelId="{B85C1660-5088-412E-891C-A0696E13E11F}">
      <dgm:prSet phldrT="[Text]" custT="1"/>
      <dgm:spPr/>
      <dgm:t>
        <a:bodyPr/>
        <a:lstStyle/>
        <a:p>
          <a:pPr rtl="1"/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2 non identical β &amp; </a:t>
          </a:r>
          <a:r>
            <a:rPr lang="en-US" sz="2200" b="1" dirty="0" err="1" smtClean="0">
              <a:latin typeface="Times New Roman" pitchFamily="18" charset="0"/>
              <a:cs typeface="Times New Roman" pitchFamily="18" charset="0"/>
            </a:rPr>
            <a:t>β'subunits</a:t>
          </a:r>
          <a:r>
            <a:rPr lang="ar-EG" sz="22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ar-EG" sz="2200" b="1" dirty="0">
            <a:latin typeface="Times New Roman" pitchFamily="18" charset="0"/>
            <a:cs typeface="Times New Roman" pitchFamily="18" charset="0"/>
          </a:endParaRPr>
        </a:p>
      </dgm:t>
    </dgm:pt>
    <dgm:pt modelId="{D7E2187B-6880-4BD6-8698-726B6D57CD0B}" type="parTrans" cxnId="{9772A445-8E2B-4F0B-87FF-AA5AF6B972CA}">
      <dgm:prSet/>
      <dgm:spPr/>
      <dgm:t>
        <a:bodyPr/>
        <a:lstStyle/>
        <a:p>
          <a:pPr rtl="1"/>
          <a:endParaRPr lang="ar-EG"/>
        </a:p>
      </dgm:t>
    </dgm:pt>
    <dgm:pt modelId="{6C52F249-463F-4CD2-AE8B-864114DA5BA6}" type="sibTrans" cxnId="{9772A445-8E2B-4F0B-87FF-AA5AF6B972CA}">
      <dgm:prSet/>
      <dgm:spPr/>
      <dgm:t>
        <a:bodyPr/>
        <a:lstStyle/>
        <a:p>
          <a:pPr rtl="1"/>
          <a:endParaRPr lang="ar-EG"/>
        </a:p>
      </dgm:t>
    </dgm:pt>
    <dgm:pt modelId="{019D0AA2-181E-49CB-9175-59053D6F5224}">
      <dgm:prSet phldrT="[Text]" custT="1"/>
      <dgm:spPr/>
      <dgm:t>
        <a:bodyPr/>
        <a:lstStyle/>
        <a:p>
          <a:pPr rtl="1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** Sigma             “σ” factor</a:t>
          </a:r>
          <a:endParaRPr lang="ar-EG" sz="24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B1E2E4A2-415A-47B9-B4AE-36602E8B0BE0}" type="parTrans" cxnId="{9A54B1B1-6A50-42DD-AE13-AEF01E0DCCD8}">
      <dgm:prSet/>
      <dgm:spPr/>
      <dgm:t>
        <a:bodyPr/>
        <a:lstStyle/>
        <a:p>
          <a:pPr rtl="1"/>
          <a:endParaRPr lang="ar-EG"/>
        </a:p>
      </dgm:t>
    </dgm:pt>
    <dgm:pt modelId="{D212E0FB-C5F1-42D9-A2F6-E41732E05264}" type="sibTrans" cxnId="{9A54B1B1-6A50-42DD-AE13-AEF01E0DCCD8}">
      <dgm:prSet/>
      <dgm:spPr/>
      <dgm:t>
        <a:bodyPr/>
        <a:lstStyle/>
        <a:p>
          <a:pPr rtl="1"/>
          <a:endParaRPr lang="ar-EG"/>
        </a:p>
      </dgm:t>
    </dgm:pt>
    <dgm:pt modelId="{A3E12231-0F46-444C-B05A-F66160AAED22}">
      <dgm:prSet custT="1"/>
      <dgm:spPr/>
      <dgm:t>
        <a:bodyPr/>
        <a:lstStyle/>
        <a:p>
          <a:pPr rtl="1"/>
          <a:r>
            <a:rPr lang="en-US" sz="2000" b="1" dirty="0" smtClean="0"/>
            <a:t>binds DNA </a:t>
          </a:r>
          <a:endParaRPr lang="ar-EG" sz="2000" b="1" dirty="0"/>
        </a:p>
      </dgm:t>
    </dgm:pt>
    <dgm:pt modelId="{7EB069E7-9C52-42FD-99F7-4939AE72B6AB}" type="parTrans" cxnId="{9BD5E816-A029-46BA-8124-AC8704DB5B22}">
      <dgm:prSet/>
      <dgm:spPr/>
      <dgm:t>
        <a:bodyPr/>
        <a:lstStyle/>
        <a:p>
          <a:pPr rtl="1"/>
          <a:endParaRPr lang="ar-EG"/>
        </a:p>
      </dgm:t>
    </dgm:pt>
    <dgm:pt modelId="{5FBF3933-6DC3-4861-A155-6F47B337FCD9}" type="sibTrans" cxnId="{9BD5E816-A029-46BA-8124-AC8704DB5B22}">
      <dgm:prSet/>
      <dgm:spPr/>
      <dgm:t>
        <a:bodyPr/>
        <a:lstStyle/>
        <a:p>
          <a:pPr rtl="1"/>
          <a:endParaRPr lang="ar-EG"/>
        </a:p>
      </dgm:t>
    </dgm:pt>
    <dgm:pt modelId="{D64BBBE4-1DB7-45A2-9B71-9202B035B3ED}">
      <dgm:prSet custT="1"/>
      <dgm:spPr/>
      <dgm:t>
        <a:bodyPr/>
        <a:lstStyle/>
        <a:p>
          <a:pPr rtl="1"/>
          <a:r>
            <a:rPr lang="en-US" sz="2000" b="1" dirty="0" err="1" smtClean="0"/>
            <a:t>phosphodiester</a:t>
          </a:r>
          <a:r>
            <a:rPr lang="en-US" sz="2000" b="1" dirty="0" smtClean="0"/>
            <a:t> bond formation </a:t>
          </a:r>
          <a:endParaRPr lang="ar-EG" sz="2000" b="1" dirty="0"/>
        </a:p>
      </dgm:t>
    </dgm:pt>
    <dgm:pt modelId="{46EE5F3A-D07B-46B3-9F64-A6549E3245AB}" type="parTrans" cxnId="{9CF419F2-46FC-4033-A506-D86D9B88AC89}">
      <dgm:prSet/>
      <dgm:spPr/>
      <dgm:t>
        <a:bodyPr/>
        <a:lstStyle/>
        <a:p>
          <a:pPr rtl="1"/>
          <a:endParaRPr lang="ar-EG"/>
        </a:p>
      </dgm:t>
    </dgm:pt>
    <dgm:pt modelId="{71BC1FE5-5405-4081-B078-C3C59E6E6B7A}" type="sibTrans" cxnId="{9CF419F2-46FC-4033-A506-D86D9B88AC89}">
      <dgm:prSet/>
      <dgm:spPr/>
      <dgm:t>
        <a:bodyPr/>
        <a:lstStyle/>
        <a:p>
          <a:pPr rtl="1"/>
          <a:endParaRPr lang="ar-EG"/>
        </a:p>
      </dgm:t>
    </dgm:pt>
    <dgm:pt modelId="{936D0D90-0470-47FF-99FE-5A6EB4B62A01}">
      <dgm:prSet custT="1"/>
      <dgm:spPr/>
      <dgm:t>
        <a:bodyPr/>
        <a:lstStyle/>
        <a:p>
          <a:pPr rtl="1"/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 recognize the promoter on DNA</a:t>
          </a:r>
          <a:endParaRPr lang="ar-EG" sz="2200" b="1" dirty="0">
            <a:latin typeface="Times New Roman" pitchFamily="18" charset="0"/>
            <a:cs typeface="Times New Roman" pitchFamily="18" charset="0"/>
          </a:endParaRPr>
        </a:p>
      </dgm:t>
    </dgm:pt>
    <dgm:pt modelId="{66541BC5-FA05-4CE4-B487-8354A65C4883}" type="parTrans" cxnId="{9198A1D3-C575-42F7-8528-B6A4957A7078}">
      <dgm:prSet/>
      <dgm:spPr/>
      <dgm:t>
        <a:bodyPr/>
        <a:lstStyle/>
        <a:p>
          <a:pPr rtl="1"/>
          <a:endParaRPr lang="ar-EG"/>
        </a:p>
      </dgm:t>
    </dgm:pt>
    <dgm:pt modelId="{A35A4520-4A83-4C6F-9F93-C9412502E30E}" type="sibTrans" cxnId="{9198A1D3-C575-42F7-8528-B6A4957A7078}">
      <dgm:prSet/>
      <dgm:spPr/>
      <dgm:t>
        <a:bodyPr/>
        <a:lstStyle/>
        <a:p>
          <a:pPr rtl="1"/>
          <a:endParaRPr lang="ar-EG"/>
        </a:p>
      </dgm:t>
    </dgm:pt>
    <dgm:pt modelId="{D07BC36E-6C36-4B98-8F86-2D82056BB3FF}" type="pres">
      <dgm:prSet presAssocID="{A762D919-C079-4EAF-BE3B-37AFE793F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81EA727E-CB6C-40D2-8A27-45DE8C33DAF2}" type="pres">
      <dgm:prSet presAssocID="{08CA1FBB-4E80-4580-B54B-528EEBC525C2}" presName="hierRoot1" presStyleCnt="0"/>
      <dgm:spPr/>
    </dgm:pt>
    <dgm:pt modelId="{11BAB20A-2718-4F61-8217-C65C48B6FAC4}" type="pres">
      <dgm:prSet presAssocID="{08CA1FBB-4E80-4580-B54B-528EEBC525C2}" presName="composite" presStyleCnt="0"/>
      <dgm:spPr/>
    </dgm:pt>
    <dgm:pt modelId="{DEF2B8D5-8BBD-40FE-8E6C-C4755B53E22F}" type="pres">
      <dgm:prSet presAssocID="{08CA1FBB-4E80-4580-B54B-528EEBC525C2}" presName="background" presStyleLbl="node0" presStyleIdx="0" presStyleCnt="1"/>
      <dgm:spPr/>
    </dgm:pt>
    <dgm:pt modelId="{ECA8B66A-86C4-4FAE-9211-3C411CF0E105}" type="pres">
      <dgm:prSet presAssocID="{08CA1FBB-4E80-4580-B54B-528EEBC525C2}" presName="text" presStyleLbl="fgAcc0" presStyleIdx="0" presStyleCnt="1" custScaleX="323862" custLinFactNeighborX="19699" custLinFactNeighborY="2015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E420DCF-9CDE-44E5-B2E0-7745058B9A70}" type="pres">
      <dgm:prSet presAssocID="{08CA1FBB-4E80-4580-B54B-528EEBC525C2}" presName="hierChild2" presStyleCnt="0"/>
      <dgm:spPr/>
    </dgm:pt>
    <dgm:pt modelId="{42B4EF1A-F620-49F1-9B02-337120E764E8}" type="pres">
      <dgm:prSet presAssocID="{552DF650-C62D-4DB1-BF17-C2AE55A78856}" presName="Name10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8CB864C9-A526-4A5A-92BE-1C2DE628F276}" type="pres">
      <dgm:prSet presAssocID="{4FDD37B0-C42D-4CB9-B839-FA8A6138B4C7}" presName="hierRoot2" presStyleCnt="0"/>
      <dgm:spPr/>
    </dgm:pt>
    <dgm:pt modelId="{B5698D59-AFF4-4F97-BB33-9C6F3D4E6577}" type="pres">
      <dgm:prSet presAssocID="{4FDD37B0-C42D-4CB9-B839-FA8A6138B4C7}" presName="composite2" presStyleCnt="0"/>
      <dgm:spPr/>
    </dgm:pt>
    <dgm:pt modelId="{FCBB9607-07D2-4C97-9F50-ED2344A57A31}" type="pres">
      <dgm:prSet presAssocID="{4FDD37B0-C42D-4CB9-B839-FA8A6138B4C7}" presName="background2" presStyleLbl="node2" presStyleIdx="0" presStyleCnt="2"/>
      <dgm:spPr/>
    </dgm:pt>
    <dgm:pt modelId="{3C02E1F7-EBDC-44AE-8768-4C9C570404B8}" type="pres">
      <dgm:prSet presAssocID="{4FDD37B0-C42D-4CB9-B839-FA8A6138B4C7}" presName="text2" presStyleLbl="fgAcc2" presStyleIdx="0" presStyleCnt="2" custScaleX="177585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6CD26FC0-2F7B-47F0-A543-1D409E071DF6}" type="pres">
      <dgm:prSet presAssocID="{4FDD37B0-C42D-4CB9-B839-FA8A6138B4C7}" presName="hierChild3" presStyleCnt="0"/>
      <dgm:spPr/>
    </dgm:pt>
    <dgm:pt modelId="{83DC2878-DE51-4614-85C0-6F7358CF65F8}" type="pres">
      <dgm:prSet presAssocID="{E5AE56AA-385B-4FE5-A0B8-19967C529E6B}" presName="Name17" presStyleLbl="parChTrans1D3" presStyleIdx="0" presStyleCnt="3"/>
      <dgm:spPr/>
      <dgm:t>
        <a:bodyPr/>
        <a:lstStyle/>
        <a:p>
          <a:pPr rtl="1"/>
          <a:endParaRPr lang="ar-EG"/>
        </a:p>
      </dgm:t>
    </dgm:pt>
    <dgm:pt modelId="{7AF6CF01-84B1-40AD-A088-461119127056}" type="pres">
      <dgm:prSet presAssocID="{1F0A3906-043D-469F-B3B7-9377D3104979}" presName="hierRoot3" presStyleCnt="0"/>
      <dgm:spPr/>
    </dgm:pt>
    <dgm:pt modelId="{BBC9D2B5-EFED-4A9D-ACB4-73B9FF49887E}" type="pres">
      <dgm:prSet presAssocID="{1F0A3906-043D-469F-B3B7-9377D3104979}" presName="composite3" presStyleCnt="0"/>
      <dgm:spPr/>
    </dgm:pt>
    <dgm:pt modelId="{B2FA9DC2-1199-4285-8D84-4E7379FF1B70}" type="pres">
      <dgm:prSet presAssocID="{1F0A3906-043D-469F-B3B7-9377D3104979}" presName="background3" presStyleLbl="node3" presStyleIdx="0" presStyleCnt="3"/>
      <dgm:spPr/>
    </dgm:pt>
    <dgm:pt modelId="{404EA840-FD47-41AF-B9C2-AE6BAA5FACEC}" type="pres">
      <dgm:prSet presAssocID="{1F0A3906-043D-469F-B3B7-9377D3104979}" presName="text3" presStyleLbl="fgAcc3" presStyleIdx="0" presStyleCnt="3" custScaleX="150985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C130E44-1BE5-4D84-B4A2-9352223AE1BB}" type="pres">
      <dgm:prSet presAssocID="{1F0A3906-043D-469F-B3B7-9377D3104979}" presName="hierChild4" presStyleCnt="0"/>
      <dgm:spPr/>
    </dgm:pt>
    <dgm:pt modelId="{1497C921-59E1-4FE0-8882-ECB4DC3B8D1B}" type="pres">
      <dgm:prSet presAssocID="{D7E2187B-6880-4BD6-8698-726B6D57CD0B}" presName="Name17" presStyleLbl="parChTrans1D3" presStyleIdx="1" presStyleCnt="3"/>
      <dgm:spPr/>
      <dgm:t>
        <a:bodyPr/>
        <a:lstStyle/>
        <a:p>
          <a:pPr rtl="1"/>
          <a:endParaRPr lang="ar-EG"/>
        </a:p>
      </dgm:t>
    </dgm:pt>
    <dgm:pt modelId="{896AAB39-7CE8-4FBD-ADC6-E71123059FFC}" type="pres">
      <dgm:prSet presAssocID="{B85C1660-5088-412E-891C-A0696E13E11F}" presName="hierRoot3" presStyleCnt="0"/>
      <dgm:spPr/>
    </dgm:pt>
    <dgm:pt modelId="{89AE72D8-34E2-422A-B054-A4822574362A}" type="pres">
      <dgm:prSet presAssocID="{B85C1660-5088-412E-891C-A0696E13E11F}" presName="composite3" presStyleCnt="0"/>
      <dgm:spPr/>
    </dgm:pt>
    <dgm:pt modelId="{09144C87-68D2-42F4-AB8B-AA2337890397}" type="pres">
      <dgm:prSet presAssocID="{B85C1660-5088-412E-891C-A0696E13E11F}" presName="background3" presStyleLbl="node3" presStyleIdx="1" presStyleCnt="3"/>
      <dgm:spPr/>
    </dgm:pt>
    <dgm:pt modelId="{56ACA7EA-BA5B-4E5F-A08D-E7A97F279793}" type="pres">
      <dgm:prSet presAssocID="{B85C1660-5088-412E-891C-A0696E13E11F}" presName="text3" presStyleLbl="fgAcc3" presStyleIdx="1" presStyleCnt="3" custScaleX="15777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9B35B529-AA9B-4D47-BD0E-89D34FC56967}" type="pres">
      <dgm:prSet presAssocID="{B85C1660-5088-412E-891C-A0696E13E11F}" presName="hierChild4" presStyleCnt="0"/>
      <dgm:spPr/>
    </dgm:pt>
    <dgm:pt modelId="{28E130EB-7922-4399-BB2D-574C58243B1A}" type="pres">
      <dgm:prSet presAssocID="{7EB069E7-9C52-42FD-99F7-4939AE72B6AB}" presName="Name23" presStyleLbl="parChTrans1D4" presStyleIdx="0" presStyleCnt="2"/>
      <dgm:spPr/>
      <dgm:t>
        <a:bodyPr/>
        <a:lstStyle/>
        <a:p>
          <a:pPr rtl="1"/>
          <a:endParaRPr lang="ar-EG"/>
        </a:p>
      </dgm:t>
    </dgm:pt>
    <dgm:pt modelId="{61BD4D7D-AECC-4EDA-9809-36923ECC5968}" type="pres">
      <dgm:prSet presAssocID="{A3E12231-0F46-444C-B05A-F66160AAED22}" presName="hierRoot4" presStyleCnt="0"/>
      <dgm:spPr/>
    </dgm:pt>
    <dgm:pt modelId="{7DB5DA21-6F5D-4386-A98C-6ACDAA7C39A8}" type="pres">
      <dgm:prSet presAssocID="{A3E12231-0F46-444C-B05A-F66160AAED22}" presName="composite4" presStyleCnt="0"/>
      <dgm:spPr/>
    </dgm:pt>
    <dgm:pt modelId="{99865B24-5600-49A1-BE1E-06DCCB67DC21}" type="pres">
      <dgm:prSet presAssocID="{A3E12231-0F46-444C-B05A-F66160AAED22}" presName="background4" presStyleLbl="node4" presStyleIdx="0" presStyleCnt="2"/>
      <dgm:spPr/>
      <dgm:t>
        <a:bodyPr/>
        <a:lstStyle/>
        <a:p>
          <a:pPr rtl="1"/>
          <a:endParaRPr lang="ar-EG"/>
        </a:p>
      </dgm:t>
    </dgm:pt>
    <dgm:pt modelId="{845E380D-8670-4F2E-BB53-91BBDE32854E}" type="pres">
      <dgm:prSet presAssocID="{A3E12231-0F46-444C-B05A-F66160AAED22}" presName="text4" presStyleLbl="fgAcc4" presStyleIdx="0" presStyleCnt="2" custScaleX="148969" custScaleY="91769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C52FCA0F-1FB6-423E-9356-7E4025060F67}" type="pres">
      <dgm:prSet presAssocID="{A3E12231-0F46-444C-B05A-F66160AAED22}" presName="hierChild5" presStyleCnt="0"/>
      <dgm:spPr/>
    </dgm:pt>
    <dgm:pt modelId="{FA60CDFC-974B-480D-BBCD-8435E0A82968}" type="pres">
      <dgm:prSet presAssocID="{46EE5F3A-D07B-46B3-9F64-A6549E3245AB}" presName="Name23" presStyleLbl="parChTrans1D4" presStyleIdx="1" presStyleCnt="2"/>
      <dgm:spPr/>
      <dgm:t>
        <a:bodyPr/>
        <a:lstStyle/>
        <a:p>
          <a:pPr rtl="1"/>
          <a:endParaRPr lang="ar-EG"/>
        </a:p>
      </dgm:t>
    </dgm:pt>
    <dgm:pt modelId="{C47B48C0-C339-4E57-A64F-443FE50DC2BB}" type="pres">
      <dgm:prSet presAssocID="{D64BBBE4-1DB7-45A2-9B71-9202B035B3ED}" presName="hierRoot4" presStyleCnt="0"/>
      <dgm:spPr/>
    </dgm:pt>
    <dgm:pt modelId="{2BD35E39-CE1E-4968-9FEF-A23706FAECE1}" type="pres">
      <dgm:prSet presAssocID="{D64BBBE4-1DB7-45A2-9B71-9202B035B3ED}" presName="composite4" presStyleCnt="0"/>
      <dgm:spPr/>
    </dgm:pt>
    <dgm:pt modelId="{050638FC-9AC0-46FC-A892-262EB906EA4C}" type="pres">
      <dgm:prSet presAssocID="{D64BBBE4-1DB7-45A2-9B71-9202B035B3ED}" presName="background4" presStyleLbl="node4" presStyleIdx="1" presStyleCnt="2"/>
      <dgm:spPr/>
    </dgm:pt>
    <dgm:pt modelId="{7A40BE2D-BF52-43A1-8E9F-668815CC5258}" type="pres">
      <dgm:prSet presAssocID="{D64BBBE4-1DB7-45A2-9B71-9202B035B3ED}" presName="text4" presStyleLbl="fgAcc4" presStyleIdx="1" presStyleCnt="2" custScaleX="179838" custScaleY="8134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FEFCC0C-72A3-4A77-A01E-B15D8B24CCCE}" type="pres">
      <dgm:prSet presAssocID="{D64BBBE4-1DB7-45A2-9B71-9202B035B3ED}" presName="hierChild5" presStyleCnt="0"/>
      <dgm:spPr/>
    </dgm:pt>
    <dgm:pt modelId="{D652433E-469C-4F18-9F1D-77A79867DF63}" type="pres">
      <dgm:prSet presAssocID="{B1E2E4A2-415A-47B9-B4AE-36602E8B0BE0}" presName="Name10" presStyleLbl="parChTrans1D2" presStyleIdx="1" presStyleCnt="2"/>
      <dgm:spPr/>
      <dgm:t>
        <a:bodyPr/>
        <a:lstStyle/>
        <a:p>
          <a:pPr rtl="1"/>
          <a:endParaRPr lang="ar-EG"/>
        </a:p>
      </dgm:t>
    </dgm:pt>
    <dgm:pt modelId="{7E094FE5-C0A0-4785-B1A6-96F69043EE8A}" type="pres">
      <dgm:prSet presAssocID="{019D0AA2-181E-49CB-9175-59053D6F5224}" presName="hierRoot2" presStyleCnt="0"/>
      <dgm:spPr/>
    </dgm:pt>
    <dgm:pt modelId="{DF396818-52FA-48DF-A0C7-811686E622B0}" type="pres">
      <dgm:prSet presAssocID="{019D0AA2-181E-49CB-9175-59053D6F5224}" presName="composite2" presStyleCnt="0"/>
      <dgm:spPr/>
    </dgm:pt>
    <dgm:pt modelId="{28FEAED5-573D-484B-A217-223893DCDBA3}" type="pres">
      <dgm:prSet presAssocID="{019D0AA2-181E-49CB-9175-59053D6F5224}" presName="background2" presStyleLbl="node2" presStyleIdx="1" presStyleCnt="2"/>
      <dgm:spPr/>
    </dgm:pt>
    <dgm:pt modelId="{710AD68F-7D4A-4407-ADAA-DF233388382E}" type="pres">
      <dgm:prSet presAssocID="{019D0AA2-181E-49CB-9175-59053D6F5224}" presName="text2" presStyleLbl="fgAcc2" presStyleIdx="1" presStyleCnt="2" custScaleX="17129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8C1C83E-0744-4D27-BD25-34D8A6CFC550}" type="pres">
      <dgm:prSet presAssocID="{019D0AA2-181E-49CB-9175-59053D6F5224}" presName="hierChild3" presStyleCnt="0"/>
      <dgm:spPr/>
    </dgm:pt>
    <dgm:pt modelId="{C212340C-7156-4BC3-BDC4-B085707A36D2}" type="pres">
      <dgm:prSet presAssocID="{66541BC5-FA05-4CE4-B487-8354A65C4883}" presName="Name17" presStyleLbl="parChTrans1D3" presStyleIdx="2" presStyleCnt="3"/>
      <dgm:spPr/>
      <dgm:t>
        <a:bodyPr/>
        <a:lstStyle/>
        <a:p>
          <a:pPr rtl="1"/>
          <a:endParaRPr lang="ar-EG"/>
        </a:p>
      </dgm:t>
    </dgm:pt>
    <dgm:pt modelId="{FAC27940-3745-4FC4-B898-7FC9D532F75A}" type="pres">
      <dgm:prSet presAssocID="{936D0D90-0470-47FF-99FE-5A6EB4B62A01}" presName="hierRoot3" presStyleCnt="0"/>
      <dgm:spPr/>
    </dgm:pt>
    <dgm:pt modelId="{FE6FC654-46D1-4BBE-A6C1-424C7A53B3A2}" type="pres">
      <dgm:prSet presAssocID="{936D0D90-0470-47FF-99FE-5A6EB4B62A01}" presName="composite3" presStyleCnt="0"/>
      <dgm:spPr/>
    </dgm:pt>
    <dgm:pt modelId="{3B5131E9-81D0-499F-9702-03945E593BC3}" type="pres">
      <dgm:prSet presAssocID="{936D0D90-0470-47FF-99FE-5A6EB4B62A01}" presName="background3" presStyleLbl="node3" presStyleIdx="2" presStyleCnt="3"/>
      <dgm:spPr/>
    </dgm:pt>
    <dgm:pt modelId="{66D915B7-6A7F-472C-8A7D-C6766C739DB7}" type="pres">
      <dgm:prSet presAssocID="{936D0D90-0470-47FF-99FE-5A6EB4B62A01}" presName="text3" presStyleLbl="fgAcc3" presStyleIdx="2" presStyleCnt="3" custScaleX="197556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59DFED80-8195-401B-BE13-16972EE944D4}" type="pres">
      <dgm:prSet presAssocID="{936D0D90-0470-47FF-99FE-5A6EB4B62A01}" presName="hierChild4" presStyleCnt="0"/>
      <dgm:spPr/>
    </dgm:pt>
  </dgm:ptLst>
  <dgm:cxnLst>
    <dgm:cxn modelId="{978571E1-DE89-4167-A33B-FEB495B69834}" type="presOf" srcId="{552DF650-C62D-4DB1-BF17-C2AE55A78856}" destId="{42B4EF1A-F620-49F1-9B02-337120E764E8}" srcOrd="0" destOrd="0" presId="urn:microsoft.com/office/officeart/2005/8/layout/hierarchy1"/>
    <dgm:cxn modelId="{6A593394-489D-4081-A873-999DDC5B01F6}" type="presOf" srcId="{7EB069E7-9C52-42FD-99F7-4939AE72B6AB}" destId="{28E130EB-7922-4399-BB2D-574C58243B1A}" srcOrd="0" destOrd="0" presId="urn:microsoft.com/office/officeart/2005/8/layout/hierarchy1"/>
    <dgm:cxn modelId="{793D41F8-C8DD-4FB4-8DB4-E6398C940F69}" type="presOf" srcId="{46EE5F3A-D07B-46B3-9F64-A6549E3245AB}" destId="{FA60CDFC-974B-480D-BBCD-8435E0A82968}" srcOrd="0" destOrd="0" presId="urn:microsoft.com/office/officeart/2005/8/layout/hierarchy1"/>
    <dgm:cxn modelId="{61C4B069-E905-464A-94CB-B660117D2736}" type="presOf" srcId="{B85C1660-5088-412E-891C-A0696E13E11F}" destId="{56ACA7EA-BA5B-4E5F-A08D-E7A97F279793}" srcOrd="0" destOrd="0" presId="urn:microsoft.com/office/officeart/2005/8/layout/hierarchy1"/>
    <dgm:cxn modelId="{7ABC0D2C-558F-4C56-98F4-ABB03127AA01}" type="presOf" srcId="{66541BC5-FA05-4CE4-B487-8354A65C4883}" destId="{C212340C-7156-4BC3-BDC4-B085707A36D2}" srcOrd="0" destOrd="0" presId="urn:microsoft.com/office/officeart/2005/8/layout/hierarchy1"/>
    <dgm:cxn modelId="{9C6193FE-97D9-4C11-A8AE-E8410AD04ACA}" type="presOf" srcId="{B1E2E4A2-415A-47B9-B4AE-36602E8B0BE0}" destId="{D652433E-469C-4F18-9F1D-77A79867DF63}" srcOrd="0" destOrd="0" presId="urn:microsoft.com/office/officeart/2005/8/layout/hierarchy1"/>
    <dgm:cxn modelId="{4A4AAEB6-2733-4BE7-B54A-8A7C90EB7136}" type="presOf" srcId="{08CA1FBB-4E80-4580-B54B-528EEBC525C2}" destId="{ECA8B66A-86C4-4FAE-9211-3C411CF0E105}" srcOrd="0" destOrd="0" presId="urn:microsoft.com/office/officeart/2005/8/layout/hierarchy1"/>
    <dgm:cxn modelId="{393E7949-5C7A-43F0-AFBB-7F941A32D7B6}" type="presOf" srcId="{019D0AA2-181E-49CB-9175-59053D6F5224}" destId="{710AD68F-7D4A-4407-ADAA-DF233388382E}" srcOrd="0" destOrd="0" presId="urn:microsoft.com/office/officeart/2005/8/layout/hierarchy1"/>
    <dgm:cxn modelId="{3199AD0E-580B-448A-8FA8-CCCEC1967956}" type="presOf" srcId="{D7E2187B-6880-4BD6-8698-726B6D57CD0B}" destId="{1497C921-59E1-4FE0-8882-ECB4DC3B8D1B}" srcOrd="0" destOrd="0" presId="urn:microsoft.com/office/officeart/2005/8/layout/hierarchy1"/>
    <dgm:cxn modelId="{9198A1D3-C575-42F7-8528-B6A4957A7078}" srcId="{019D0AA2-181E-49CB-9175-59053D6F5224}" destId="{936D0D90-0470-47FF-99FE-5A6EB4B62A01}" srcOrd="0" destOrd="0" parTransId="{66541BC5-FA05-4CE4-B487-8354A65C4883}" sibTransId="{A35A4520-4A83-4C6F-9F93-C9412502E30E}"/>
    <dgm:cxn modelId="{9A54B1B1-6A50-42DD-AE13-AEF01E0DCCD8}" srcId="{08CA1FBB-4E80-4580-B54B-528EEBC525C2}" destId="{019D0AA2-181E-49CB-9175-59053D6F5224}" srcOrd="1" destOrd="0" parTransId="{B1E2E4A2-415A-47B9-B4AE-36602E8B0BE0}" sibTransId="{D212E0FB-C5F1-42D9-A2F6-E41732E05264}"/>
    <dgm:cxn modelId="{CBDAD5EA-C540-4BA4-9EFA-403CEDF324F7}" type="presOf" srcId="{D64BBBE4-1DB7-45A2-9B71-9202B035B3ED}" destId="{7A40BE2D-BF52-43A1-8E9F-668815CC5258}" srcOrd="0" destOrd="0" presId="urn:microsoft.com/office/officeart/2005/8/layout/hierarchy1"/>
    <dgm:cxn modelId="{9CF419F2-46FC-4033-A506-D86D9B88AC89}" srcId="{B85C1660-5088-412E-891C-A0696E13E11F}" destId="{D64BBBE4-1DB7-45A2-9B71-9202B035B3ED}" srcOrd="1" destOrd="0" parTransId="{46EE5F3A-D07B-46B3-9F64-A6549E3245AB}" sibTransId="{71BC1FE5-5405-4081-B078-C3C59E6E6B7A}"/>
    <dgm:cxn modelId="{FC2EA601-604E-496F-800D-24A65A41A592}" srcId="{4FDD37B0-C42D-4CB9-B839-FA8A6138B4C7}" destId="{1F0A3906-043D-469F-B3B7-9377D3104979}" srcOrd="0" destOrd="0" parTransId="{E5AE56AA-385B-4FE5-A0B8-19967C529E6B}" sibTransId="{2E6DBC4A-061D-4E56-83B3-D639D53A81F7}"/>
    <dgm:cxn modelId="{9772A445-8E2B-4F0B-87FF-AA5AF6B972CA}" srcId="{4FDD37B0-C42D-4CB9-B839-FA8A6138B4C7}" destId="{B85C1660-5088-412E-891C-A0696E13E11F}" srcOrd="1" destOrd="0" parTransId="{D7E2187B-6880-4BD6-8698-726B6D57CD0B}" sibTransId="{6C52F249-463F-4CD2-AE8B-864114DA5BA6}"/>
    <dgm:cxn modelId="{C23CABCC-3771-4EA4-8BB9-C474EF293F47}" type="presOf" srcId="{936D0D90-0470-47FF-99FE-5A6EB4B62A01}" destId="{66D915B7-6A7F-472C-8A7D-C6766C739DB7}" srcOrd="0" destOrd="0" presId="urn:microsoft.com/office/officeart/2005/8/layout/hierarchy1"/>
    <dgm:cxn modelId="{B1FD30AF-9F75-474E-AD2D-E00DCC7BB5AE}" type="presOf" srcId="{A762D919-C079-4EAF-BE3B-37AFE793FC8F}" destId="{D07BC36E-6C36-4B98-8F86-2D82056BB3FF}" srcOrd="0" destOrd="0" presId="urn:microsoft.com/office/officeart/2005/8/layout/hierarchy1"/>
    <dgm:cxn modelId="{C0196ADF-DCB0-42B4-BE48-97095578B07C}" srcId="{A762D919-C079-4EAF-BE3B-37AFE793FC8F}" destId="{08CA1FBB-4E80-4580-B54B-528EEBC525C2}" srcOrd="0" destOrd="0" parTransId="{59F4548C-9B0D-4498-B279-CD6D731A1FEC}" sibTransId="{A0B5F743-D913-4B04-B113-86EE23B3588B}"/>
    <dgm:cxn modelId="{7FBFC45F-1344-4F31-9648-38446B8A1453}" type="presOf" srcId="{A3E12231-0F46-444C-B05A-F66160AAED22}" destId="{845E380D-8670-4F2E-BB53-91BBDE32854E}" srcOrd="0" destOrd="0" presId="urn:microsoft.com/office/officeart/2005/8/layout/hierarchy1"/>
    <dgm:cxn modelId="{E41C470D-B172-496B-B063-6626B1F4D75B}" type="presOf" srcId="{E5AE56AA-385B-4FE5-A0B8-19967C529E6B}" destId="{83DC2878-DE51-4614-85C0-6F7358CF65F8}" srcOrd="0" destOrd="0" presId="urn:microsoft.com/office/officeart/2005/8/layout/hierarchy1"/>
    <dgm:cxn modelId="{6A2EDAF2-5C3A-40A3-B9A1-14FD69F741E0}" type="presOf" srcId="{1F0A3906-043D-469F-B3B7-9377D3104979}" destId="{404EA840-FD47-41AF-B9C2-AE6BAA5FACEC}" srcOrd="0" destOrd="0" presId="urn:microsoft.com/office/officeart/2005/8/layout/hierarchy1"/>
    <dgm:cxn modelId="{9BD5E816-A029-46BA-8124-AC8704DB5B22}" srcId="{B85C1660-5088-412E-891C-A0696E13E11F}" destId="{A3E12231-0F46-444C-B05A-F66160AAED22}" srcOrd="0" destOrd="0" parTransId="{7EB069E7-9C52-42FD-99F7-4939AE72B6AB}" sibTransId="{5FBF3933-6DC3-4861-A155-6F47B337FCD9}"/>
    <dgm:cxn modelId="{92CA79D4-3E0B-4317-8F86-13C05EB60FD3}" srcId="{08CA1FBB-4E80-4580-B54B-528EEBC525C2}" destId="{4FDD37B0-C42D-4CB9-B839-FA8A6138B4C7}" srcOrd="0" destOrd="0" parTransId="{552DF650-C62D-4DB1-BF17-C2AE55A78856}" sibTransId="{87DE7BA1-E153-46D1-8BC4-14B60D792ECC}"/>
    <dgm:cxn modelId="{C6EB4444-ED49-4DD9-A2DB-6A619C20F7E6}" type="presOf" srcId="{4FDD37B0-C42D-4CB9-B839-FA8A6138B4C7}" destId="{3C02E1F7-EBDC-44AE-8768-4C9C570404B8}" srcOrd="0" destOrd="0" presId="urn:microsoft.com/office/officeart/2005/8/layout/hierarchy1"/>
    <dgm:cxn modelId="{6A2127C5-53B5-4275-9730-F38C376DC302}" type="presParOf" srcId="{D07BC36E-6C36-4B98-8F86-2D82056BB3FF}" destId="{81EA727E-CB6C-40D2-8A27-45DE8C33DAF2}" srcOrd="0" destOrd="0" presId="urn:microsoft.com/office/officeart/2005/8/layout/hierarchy1"/>
    <dgm:cxn modelId="{335F15D3-1F8B-41C8-9FF2-BD77CDDD1194}" type="presParOf" srcId="{81EA727E-CB6C-40D2-8A27-45DE8C33DAF2}" destId="{11BAB20A-2718-4F61-8217-C65C48B6FAC4}" srcOrd="0" destOrd="0" presId="urn:microsoft.com/office/officeart/2005/8/layout/hierarchy1"/>
    <dgm:cxn modelId="{7532BB7A-BD9A-4746-AC64-32E92D3AC258}" type="presParOf" srcId="{11BAB20A-2718-4F61-8217-C65C48B6FAC4}" destId="{DEF2B8D5-8BBD-40FE-8E6C-C4755B53E22F}" srcOrd="0" destOrd="0" presId="urn:microsoft.com/office/officeart/2005/8/layout/hierarchy1"/>
    <dgm:cxn modelId="{9C3A64AB-A9E3-42BA-A2DC-28FA341FB1B2}" type="presParOf" srcId="{11BAB20A-2718-4F61-8217-C65C48B6FAC4}" destId="{ECA8B66A-86C4-4FAE-9211-3C411CF0E105}" srcOrd="1" destOrd="0" presId="urn:microsoft.com/office/officeart/2005/8/layout/hierarchy1"/>
    <dgm:cxn modelId="{08509640-EE24-4455-81A6-82BE7A6310BF}" type="presParOf" srcId="{81EA727E-CB6C-40D2-8A27-45DE8C33DAF2}" destId="{DE420DCF-9CDE-44E5-B2E0-7745058B9A70}" srcOrd="1" destOrd="0" presId="urn:microsoft.com/office/officeart/2005/8/layout/hierarchy1"/>
    <dgm:cxn modelId="{148BD6ED-E958-48A8-87FF-011724150125}" type="presParOf" srcId="{DE420DCF-9CDE-44E5-B2E0-7745058B9A70}" destId="{42B4EF1A-F620-49F1-9B02-337120E764E8}" srcOrd="0" destOrd="0" presId="urn:microsoft.com/office/officeart/2005/8/layout/hierarchy1"/>
    <dgm:cxn modelId="{8CEB81E1-8C87-43FB-9463-5AE46ECAD2BF}" type="presParOf" srcId="{DE420DCF-9CDE-44E5-B2E0-7745058B9A70}" destId="{8CB864C9-A526-4A5A-92BE-1C2DE628F276}" srcOrd="1" destOrd="0" presId="urn:microsoft.com/office/officeart/2005/8/layout/hierarchy1"/>
    <dgm:cxn modelId="{9803EAB5-FC9D-4F95-ADD4-E6CC1CD6E3B3}" type="presParOf" srcId="{8CB864C9-A526-4A5A-92BE-1C2DE628F276}" destId="{B5698D59-AFF4-4F97-BB33-9C6F3D4E6577}" srcOrd="0" destOrd="0" presId="urn:microsoft.com/office/officeart/2005/8/layout/hierarchy1"/>
    <dgm:cxn modelId="{5C5EB4B6-9B9E-4B36-A684-F2D9697A43D5}" type="presParOf" srcId="{B5698D59-AFF4-4F97-BB33-9C6F3D4E6577}" destId="{FCBB9607-07D2-4C97-9F50-ED2344A57A31}" srcOrd="0" destOrd="0" presId="urn:microsoft.com/office/officeart/2005/8/layout/hierarchy1"/>
    <dgm:cxn modelId="{AEBBAB5A-4A44-44D8-A015-16E354D4FA93}" type="presParOf" srcId="{B5698D59-AFF4-4F97-BB33-9C6F3D4E6577}" destId="{3C02E1F7-EBDC-44AE-8768-4C9C570404B8}" srcOrd="1" destOrd="0" presId="urn:microsoft.com/office/officeart/2005/8/layout/hierarchy1"/>
    <dgm:cxn modelId="{61E96B37-DF9C-4E8E-ABA0-91CE5E9AE5BA}" type="presParOf" srcId="{8CB864C9-A526-4A5A-92BE-1C2DE628F276}" destId="{6CD26FC0-2F7B-47F0-A543-1D409E071DF6}" srcOrd="1" destOrd="0" presId="urn:microsoft.com/office/officeart/2005/8/layout/hierarchy1"/>
    <dgm:cxn modelId="{2522C074-F19E-4849-9FC9-013FA4BBA718}" type="presParOf" srcId="{6CD26FC0-2F7B-47F0-A543-1D409E071DF6}" destId="{83DC2878-DE51-4614-85C0-6F7358CF65F8}" srcOrd="0" destOrd="0" presId="urn:microsoft.com/office/officeart/2005/8/layout/hierarchy1"/>
    <dgm:cxn modelId="{E72B0CD7-5357-4752-A836-672258020EF9}" type="presParOf" srcId="{6CD26FC0-2F7B-47F0-A543-1D409E071DF6}" destId="{7AF6CF01-84B1-40AD-A088-461119127056}" srcOrd="1" destOrd="0" presId="urn:microsoft.com/office/officeart/2005/8/layout/hierarchy1"/>
    <dgm:cxn modelId="{D6791827-4474-4503-9C91-D2CC22CB7A69}" type="presParOf" srcId="{7AF6CF01-84B1-40AD-A088-461119127056}" destId="{BBC9D2B5-EFED-4A9D-ACB4-73B9FF49887E}" srcOrd="0" destOrd="0" presId="urn:microsoft.com/office/officeart/2005/8/layout/hierarchy1"/>
    <dgm:cxn modelId="{97B093BE-F607-411C-8396-B7065613C399}" type="presParOf" srcId="{BBC9D2B5-EFED-4A9D-ACB4-73B9FF49887E}" destId="{B2FA9DC2-1199-4285-8D84-4E7379FF1B70}" srcOrd="0" destOrd="0" presId="urn:microsoft.com/office/officeart/2005/8/layout/hierarchy1"/>
    <dgm:cxn modelId="{99E460A8-D1C1-404A-BE84-E1CEB3086AB3}" type="presParOf" srcId="{BBC9D2B5-EFED-4A9D-ACB4-73B9FF49887E}" destId="{404EA840-FD47-41AF-B9C2-AE6BAA5FACEC}" srcOrd="1" destOrd="0" presId="urn:microsoft.com/office/officeart/2005/8/layout/hierarchy1"/>
    <dgm:cxn modelId="{772380F2-0631-4C28-93A3-01655B80AEDA}" type="presParOf" srcId="{7AF6CF01-84B1-40AD-A088-461119127056}" destId="{BC130E44-1BE5-4D84-B4A2-9352223AE1BB}" srcOrd="1" destOrd="0" presId="urn:microsoft.com/office/officeart/2005/8/layout/hierarchy1"/>
    <dgm:cxn modelId="{1FFABAA7-CB67-4B4D-A848-551F0C974EBE}" type="presParOf" srcId="{6CD26FC0-2F7B-47F0-A543-1D409E071DF6}" destId="{1497C921-59E1-4FE0-8882-ECB4DC3B8D1B}" srcOrd="2" destOrd="0" presId="urn:microsoft.com/office/officeart/2005/8/layout/hierarchy1"/>
    <dgm:cxn modelId="{FCEB5DEF-C3E1-41C5-AC7B-C73B35BEF8A3}" type="presParOf" srcId="{6CD26FC0-2F7B-47F0-A543-1D409E071DF6}" destId="{896AAB39-7CE8-4FBD-ADC6-E71123059FFC}" srcOrd="3" destOrd="0" presId="urn:microsoft.com/office/officeart/2005/8/layout/hierarchy1"/>
    <dgm:cxn modelId="{00DBDBB7-CE0D-4EBE-A88A-85525D200016}" type="presParOf" srcId="{896AAB39-7CE8-4FBD-ADC6-E71123059FFC}" destId="{89AE72D8-34E2-422A-B054-A4822574362A}" srcOrd="0" destOrd="0" presId="urn:microsoft.com/office/officeart/2005/8/layout/hierarchy1"/>
    <dgm:cxn modelId="{25C4861C-99DE-4737-9BFF-0ADAB7EDF5BD}" type="presParOf" srcId="{89AE72D8-34E2-422A-B054-A4822574362A}" destId="{09144C87-68D2-42F4-AB8B-AA2337890397}" srcOrd="0" destOrd="0" presId="urn:microsoft.com/office/officeart/2005/8/layout/hierarchy1"/>
    <dgm:cxn modelId="{10794372-D6F7-4E38-85DE-923A80BEB419}" type="presParOf" srcId="{89AE72D8-34E2-422A-B054-A4822574362A}" destId="{56ACA7EA-BA5B-4E5F-A08D-E7A97F279793}" srcOrd="1" destOrd="0" presId="urn:microsoft.com/office/officeart/2005/8/layout/hierarchy1"/>
    <dgm:cxn modelId="{A5EBF839-E8B6-486B-B138-C196DB076573}" type="presParOf" srcId="{896AAB39-7CE8-4FBD-ADC6-E71123059FFC}" destId="{9B35B529-AA9B-4D47-BD0E-89D34FC56967}" srcOrd="1" destOrd="0" presId="urn:microsoft.com/office/officeart/2005/8/layout/hierarchy1"/>
    <dgm:cxn modelId="{AFDB5E0F-734B-427D-8BB9-5BD1589DDBB2}" type="presParOf" srcId="{9B35B529-AA9B-4D47-BD0E-89D34FC56967}" destId="{28E130EB-7922-4399-BB2D-574C58243B1A}" srcOrd="0" destOrd="0" presId="urn:microsoft.com/office/officeart/2005/8/layout/hierarchy1"/>
    <dgm:cxn modelId="{87B8337E-E0A3-4DD4-B533-557B66418CE5}" type="presParOf" srcId="{9B35B529-AA9B-4D47-BD0E-89D34FC56967}" destId="{61BD4D7D-AECC-4EDA-9809-36923ECC5968}" srcOrd="1" destOrd="0" presId="urn:microsoft.com/office/officeart/2005/8/layout/hierarchy1"/>
    <dgm:cxn modelId="{7C9F3327-B057-4F7F-A171-5B651DBCFF84}" type="presParOf" srcId="{61BD4D7D-AECC-4EDA-9809-36923ECC5968}" destId="{7DB5DA21-6F5D-4386-A98C-6ACDAA7C39A8}" srcOrd="0" destOrd="0" presId="urn:microsoft.com/office/officeart/2005/8/layout/hierarchy1"/>
    <dgm:cxn modelId="{8E1B0817-D423-441B-8D07-68F775E0CDD8}" type="presParOf" srcId="{7DB5DA21-6F5D-4386-A98C-6ACDAA7C39A8}" destId="{99865B24-5600-49A1-BE1E-06DCCB67DC21}" srcOrd="0" destOrd="0" presId="urn:microsoft.com/office/officeart/2005/8/layout/hierarchy1"/>
    <dgm:cxn modelId="{46E16287-75C5-4BCB-8B1A-D15D45C029F4}" type="presParOf" srcId="{7DB5DA21-6F5D-4386-A98C-6ACDAA7C39A8}" destId="{845E380D-8670-4F2E-BB53-91BBDE32854E}" srcOrd="1" destOrd="0" presId="urn:microsoft.com/office/officeart/2005/8/layout/hierarchy1"/>
    <dgm:cxn modelId="{DD56AD06-815C-4AF5-ACFB-BEAEDFEA3661}" type="presParOf" srcId="{61BD4D7D-AECC-4EDA-9809-36923ECC5968}" destId="{C52FCA0F-1FB6-423E-9356-7E4025060F67}" srcOrd="1" destOrd="0" presId="urn:microsoft.com/office/officeart/2005/8/layout/hierarchy1"/>
    <dgm:cxn modelId="{F0DA9010-7C3E-410E-A9FE-8A42628435CA}" type="presParOf" srcId="{9B35B529-AA9B-4D47-BD0E-89D34FC56967}" destId="{FA60CDFC-974B-480D-BBCD-8435E0A82968}" srcOrd="2" destOrd="0" presId="urn:microsoft.com/office/officeart/2005/8/layout/hierarchy1"/>
    <dgm:cxn modelId="{2A11CA3B-5B85-4BE7-94C9-6E5F72CB67A2}" type="presParOf" srcId="{9B35B529-AA9B-4D47-BD0E-89D34FC56967}" destId="{C47B48C0-C339-4E57-A64F-443FE50DC2BB}" srcOrd="3" destOrd="0" presId="urn:microsoft.com/office/officeart/2005/8/layout/hierarchy1"/>
    <dgm:cxn modelId="{B3233F73-2A9B-46F6-BAA5-41528F398BE6}" type="presParOf" srcId="{C47B48C0-C339-4E57-A64F-443FE50DC2BB}" destId="{2BD35E39-CE1E-4968-9FEF-A23706FAECE1}" srcOrd="0" destOrd="0" presId="urn:microsoft.com/office/officeart/2005/8/layout/hierarchy1"/>
    <dgm:cxn modelId="{12A0B659-3D90-4E51-AF86-92A11FC86D92}" type="presParOf" srcId="{2BD35E39-CE1E-4968-9FEF-A23706FAECE1}" destId="{050638FC-9AC0-46FC-A892-262EB906EA4C}" srcOrd="0" destOrd="0" presId="urn:microsoft.com/office/officeart/2005/8/layout/hierarchy1"/>
    <dgm:cxn modelId="{251B7951-C232-4D92-AD42-7B7ACBFA184E}" type="presParOf" srcId="{2BD35E39-CE1E-4968-9FEF-A23706FAECE1}" destId="{7A40BE2D-BF52-43A1-8E9F-668815CC5258}" srcOrd="1" destOrd="0" presId="urn:microsoft.com/office/officeart/2005/8/layout/hierarchy1"/>
    <dgm:cxn modelId="{B7CD0201-1FB6-4A92-A6ED-E606E8084E44}" type="presParOf" srcId="{C47B48C0-C339-4E57-A64F-443FE50DC2BB}" destId="{DFEFCC0C-72A3-4A77-A01E-B15D8B24CCCE}" srcOrd="1" destOrd="0" presId="urn:microsoft.com/office/officeart/2005/8/layout/hierarchy1"/>
    <dgm:cxn modelId="{CD4BF726-4BA7-4734-9213-00EE39E05E33}" type="presParOf" srcId="{DE420DCF-9CDE-44E5-B2E0-7745058B9A70}" destId="{D652433E-469C-4F18-9F1D-77A79867DF63}" srcOrd="2" destOrd="0" presId="urn:microsoft.com/office/officeart/2005/8/layout/hierarchy1"/>
    <dgm:cxn modelId="{9C97B8BE-8068-4717-8991-F68E53C02BDB}" type="presParOf" srcId="{DE420DCF-9CDE-44E5-B2E0-7745058B9A70}" destId="{7E094FE5-C0A0-4785-B1A6-96F69043EE8A}" srcOrd="3" destOrd="0" presId="urn:microsoft.com/office/officeart/2005/8/layout/hierarchy1"/>
    <dgm:cxn modelId="{3E4885F2-3CC2-4C77-97FD-2420F29E45A3}" type="presParOf" srcId="{7E094FE5-C0A0-4785-B1A6-96F69043EE8A}" destId="{DF396818-52FA-48DF-A0C7-811686E622B0}" srcOrd="0" destOrd="0" presId="urn:microsoft.com/office/officeart/2005/8/layout/hierarchy1"/>
    <dgm:cxn modelId="{2FC882D4-5B1C-4B60-AC96-12A774E7A480}" type="presParOf" srcId="{DF396818-52FA-48DF-A0C7-811686E622B0}" destId="{28FEAED5-573D-484B-A217-223893DCDBA3}" srcOrd="0" destOrd="0" presId="urn:microsoft.com/office/officeart/2005/8/layout/hierarchy1"/>
    <dgm:cxn modelId="{6F764AAC-40EB-47A9-9DB6-BD77E50401D0}" type="presParOf" srcId="{DF396818-52FA-48DF-A0C7-811686E622B0}" destId="{710AD68F-7D4A-4407-ADAA-DF233388382E}" srcOrd="1" destOrd="0" presId="urn:microsoft.com/office/officeart/2005/8/layout/hierarchy1"/>
    <dgm:cxn modelId="{7493DADC-C0A5-4EBA-B209-C1D495B83C9F}" type="presParOf" srcId="{7E094FE5-C0A0-4785-B1A6-96F69043EE8A}" destId="{B8C1C83E-0744-4D27-BD25-34D8A6CFC550}" srcOrd="1" destOrd="0" presId="urn:microsoft.com/office/officeart/2005/8/layout/hierarchy1"/>
    <dgm:cxn modelId="{D9294FA1-F4F2-4938-8245-5724F6D47C4C}" type="presParOf" srcId="{B8C1C83E-0744-4D27-BD25-34D8A6CFC550}" destId="{C212340C-7156-4BC3-BDC4-B085707A36D2}" srcOrd="0" destOrd="0" presId="urn:microsoft.com/office/officeart/2005/8/layout/hierarchy1"/>
    <dgm:cxn modelId="{C28E05C5-812E-4BA8-9F2A-FD3D0250FC81}" type="presParOf" srcId="{B8C1C83E-0744-4D27-BD25-34D8A6CFC550}" destId="{FAC27940-3745-4FC4-B898-7FC9D532F75A}" srcOrd="1" destOrd="0" presId="urn:microsoft.com/office/officeart/2005/8/layout/hierarchy1"/>
    <dgm:cxn modelId="{DCFE7265-2776-47E9-B9C6-2CE0E2CA4944}" type="presParOf" srcId="{FAC27940-3745-4FC4-B898-7FC9D532F75A}" destId="{FE6FC654-46D1-4BBE-A6C1-424C7A53B3A2}" srcOrd="0" destOrd="0" presId="urn:microsoft.com/office/officeart/2005/8/layout/hierarchy1"/>
    <dgm:cxn modelId="{8D65727D-D4E3-4D3F-B6E6-7A6A08F18557}" type="presParOf" srcId="{FE6FC654-46D1-4BBE-A6C1-424C7A53B3A2}" destId="{3B5131E9-81D0-499F-9702-03945E593BC3}" srcOrd="0" destOrd="0" presId="urn:microsoft.com/office/officeart/2005/8/layout/hierarchy1"/>
    <dgm:cxn modelId="{0FE5D50D-401D-43EB-855E-BAEE0C5091D8}" type="presParOf" srcId="{FE6FC654-46D1-4BBE-A6C1-424C7A53B3A2}" destId="{66D915B7-6A7F-472C-8A7D-C6766C739DB7}" srcOrd="1" destOrd="0" presId="urn:microsoft.com/office/officeart/2005/8/layout/hierarchy1"/>
    <dgm:cxn modelId="{E020C742-01EF-46A8-A6F1-E772DA068E22}" type="presParOf" srcId="{FAC27940-3745-4FC4-B898-7FC9D532F75A}" destId="{59DFED80-8195-401B-BE13-16972EE944D4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DB1CA-22AB-456C-AB4C-4BA073558D77}" type="doc">
      <dgm:prSet loTypeId="urn:microsoft.com/office/officeart/2005/8/layout/process2" loCatId="process" qsTypeId="urn:microsoft.com/office/officeart/2005/8/quickstyle/3d3" qsCatId="3D" csTypeId="urn:microsoft.com/office/officeart/2005/8/colors/colorful1" csCatId="colorful" phldr="1"/>
      <dgm:spPr/>
    </dgm:pt>
    <dgm:pt modelId="{88ABCE1B-D51E-4684-B5F5-63893FD29D04}">
      <dgm:prSet phldrT="[Text]" custT="1"/>
      <dgm:spPr/>
      <dgm:t>
        <a:bodyPr/>
        <a:lstStyle/>
        <a:p>
          <a:pPr rtl="1"/>
          <a:r>
            <a:rPr lang="en-US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Binding</a:t>
          </a:r>
          <a:endParaRPr lang="ar-EG" sz="2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F7E9DF-8FCF-4617-85A2-B0B4328F6F6E}" type="parTrans" cxnId="{C17D7166-F935-4589-AF75-02025EBB1FB3}">
      <dgm:prSet/>
      <dgm:spPr/>
      <dgm:t>
        <a:bodyPr/>
        <a:lstStyle/>
        <a:p>
          <a:pPr rtl="1"/>
          <a:endParaRPr lang="ar-EG"/>
        </a:p>
      </dgm:t>
    </dgm:pt>
    <dgm:pt modelId="{908E0F4C-BBC8-4417-99B0-84C9867D45F5}" type="sibTrans" cxnId="{C17D7166-F935-4589-AF75-02025EBB1FB3}">
      <dgm:prSet/>
      <dgm:spPr/>
      <dgm:t>
        <a:bodyPr/>
        <a:lstStyle/>
        <a:p>
          <a:pPr rtl="1"/>
          <a:endParaRPr lang="ar-EG"/>
        </a:p>
      </dgm:t>
    </dgm:pt>
    <dgm:pt modelId="{CFF0AC92-CDD4-4644-9D9A-6A8981835BA5}">
      <dgm:prSet phldrT="[Text]" custT="1"/>
      <dgm:spPr/>
      <dgm:t>
        <a:bodyPr/>
        <a:lstStyle/>
        <a:p>
          <a:pPr rtl="1"/>
          <a:r>
            <a:rPr lang="en-US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Elongation</a:t>
          </a:r>
          <a:endParaRPr lang="ar-EG" sz="23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B50257-2922-4263-BDA3-4259A70ADD1A}" type="parTrans" cxnId="{55D7F5BD-D720-4D0C-A756-7FD3BB944BEF}">
      <dgm:prSet/>
      <dgm:spPr/>
      <dgm:t>
        <a:bodyPr/>
        <a:lstStyle/>
        <a:p>
          <a:pPr rtl="1"/>
          <a:endParaRPr lang="ar-EG"/>
        </a:p>
      </dgm:t>
    </dgm:pt>
    <dgm:pt modelId="{2646D492-7589-48C8-A908-E3CB842D93F8}" type="sibTrans" cxnId="{55D7F5BD-D720-4D0C-A756-7FD3BB944BEF}">
      <dgm:prSet/>
      <dgm:spPr/>
      <dgm:t>
        <a:bodyPr/>
        <a:lstStyle/>
        <a:p>
          <a:pPr rtl="1"/>
          <a:endParaRPr lang="ar-EG"/>
        </a:p>
      </dgm:t>
    </dgm:pt>
    <dgm:pt modelId="{B3676913-A8DD-4B1B-B6A4-FDBB93B56C7B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Termination</a:t>
          </a:r>
          <a:endParaRPr lang="ar-EG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94FDFC-2AD2-4B5C-8485-65C45E059DE8}" type="parTrans" cxnId="{51697E4F-614B-435F-B6CD-F62B812FFDCC}">
      <dgm:prSet/>
      <dgm:spPr/>
      <dgm:t>
        <a:bodyPr/>
        <a:lstStyle/>
        <a:p>
          <a:pPr rtl="1"/>
          <a:endParaRPr lang="ar-EG"/>
        </a:p>
      </dgm:t>
    </dgm:pt>
    <dgm:pt modelId="{1470345F-0B92-4C22-A03E-EB42118B294A}" type="sibTrans" cxnId="{51697E4F-614B-435F-B6CD-F62B812FFDCC}">
      <dgm:prSet/>
      <dgm:spPr/>
      <dgm:t>
        <a:bodyPr/>
        <a:lstStyle/>
        <a:p>
          <a:pPr rtl="1"/>
          <a:endParaRPr lang="ar-EG"/>
        </a:p>
      </dgm:t>
    </dgm:pt>
    <dgm:pt modelId="{AED5AAD4-DDB1-4010-9C33-3C4851390C3B}">
      <dgm:prSet custT="1"/>
      <dgm:spPr/>
      <dgm:t>
        <a:bodyPr/>
        <a:lstStyle/>
        <a:p>
          <a:pPr rtl="1"/>
          <a:r>
            <a: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Initiation</a:t>
          </a:r>
          <a:endParaRPr lang="ar-EG" sz="2400" dirty="0"/>
        </a:p>
      </dgm:t>
    </dgm:pt>
    <dgm:pt modelId="{12CC1FDA-24BD-453B-AA4E-DE46BCCA93D4}" type="parTrans" cxnId="{8A922810-0BB9-4EFE-AA96-3228D923F14D}">
      <dgm:prSet/>
      <dgm:spPr/>
      <dgm:t>
        <a:bodyPr/>
        <a:lstStyle/>
        <a:p>
          <a:pPr rtl="1"/>
          <a:endParaRPr lang="ar-EG"/>
        </a:p>
      </dgm:t>
    </dgm:pt>
    <dgm:pt modelId="{653ABE58-FF1B-425B-9479-D2963971BB17}" type="sibTrans" cxnId="{8A922810-0BB9-4EFE-AA96-3228D923F14D}">
      <dgm:prSet/>
      <dgm:spPr/>
      <dgm:t>
        <a:bodyPr/>
        <a:lstStyle/>
        <a:p>
          <a:pPr rtl="1"/>
          <a:endParaRPr lang="ar-EG"/>
        </a:p>
      </dgm:t>
    </dgm:pt>
    <dgm:pt modelId="{CFA21AAA-A551-4ED9-A154-0FC6138D0209}" type="pres">
      <dgm:prSet presAssocID="{797DB1CA-22AB-456C-AB4C-4BA073558D77}" presName="linearFlow" presStyleCnt="0">
        <dgm:presLayoutVars>
          <dgm:resizeHandles val="exact"/>
        </dgm:presLayoutVars>
      </dgm:prSet>
      <dgm:spPr/>
    </dgm:pt>
    <dgm:pt modelId="{47012C92-C239-4DE7-B219-92B42985C758}" type="pres">
      <dgm:prSet presAssocID="{88ABCE1B-D51E-4684-B5F5-63893FD29D04}" presName="node" presStyleLbl="node1" presStyleIdx="0" presStyleCnt="4" custScaleY="45615" custLinFactNeighborY="5529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5CC6836-58DF-4B69-9A04-1C78066E2893}" type="pres">
      <dgm:prSet presAssocID="{908E0F4C-BBC8-4417-99B0-84C9867D45F5}" presName="sibTrans" presStyleLbl="sibTrans2D1" presStyleIdx="0" presStyleCnt="3" custScaleX="118614" custLinFactNeighborX="-13886" custLinFactNeighborY="3465"/>
      <dgm:spPr/>
      <dgm:t>
        <a:bodyPr/>
        <a:lstStyle/>
        <a:p>
          <a:pPr rtl="1"/>
          <a:endParaRPr lang="ar-EG"/>
        </a:p>
      </dgm:t>
    </dgm:pt>
    <dgm:pt modelId="{31CD7ECC-CFEF-458C-8210-11D3319D6B48}" type="pres">
      <dgm:prSet presAssocID="{908E0F4C-BBC8-4417-99B0-84C9867D45F5}" presName="connectorText" presStyleLbl="sibTrans2D1" presStyleIdx="0" presStyleCnt="3"/>
      <dgm:spPr/>
      <dgm:t>
        <a:bodyPr/>
        <a:lstStyle/>
        <a:p>
          <a:pPr rtl="1"/>
          <a:endParaRPr lang="ar-EG"/>
        </a:p>
      </dgm:t>
    </dgm:pt>
    <dgm:pt modelId="{8F31D5D0-C45E-4D8E-8C3B-55DD3F23887D}" type="pres">
      <dgm:prSet presAssocID="{AED5AAD4-DDB1-4010-9C33-3C4851390C3B}" presName="node" presStyleLbl="node1" presStyleIdx="1" presStyleCnt="4" custScaleY="58138" custLinFactNeighborY="117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3090BD8-09EB-4946-B873-5E096554557C}" type="pres">
      <dgm:prSet presAssocID="{653ABE58-FF1B-425B-9479-D2963971BB17}" presName="sibTrans" presStyleLbl="sibTrans2D1" presStyleIdx="1" presStyleCnt="3" custScaleX="117949" custLinFactNeighborX="-16633" custLinFactNeighborY="6621"/>
      <dgm:spPr/>
      <dgm:t>
        <a:bodyPr/>
        <a:lstStyle/>
        <a:p>
          <a:pPr rtl="1"/>
          <a:endParaRPr lang="ar-EG"/>
        </a:p>
      </dgm:t>
    </dgm:pt>
    <dgm:pt modelId="{CF7C6D8F-15BE-45ED-9998-EECA14ED7D5F}" type="pres">
      <dgm:prSet presAssocID="{653ABE58-FF1B-425B-9479-D2963971BB17}" presName="connectorText" presStyleLbl="sibTrans2D1" presStyleIdx="1" presStyleCnt="3"/>
      <dgm:spPr/>
      <dgm:t>
        <a:bodyPr/>
        <a:lstStyle/>
        <a:p>
          <a:pPr rtl="1"/>
          <a:endParaRPr lang="ar-EG"/>
        </a:p>
      </dgm:t>
    </dgm:pt>
    <dgm:pt modelId="{E75CFEF1-3ADA-48DD-9726-4EB4C9919BFD}" type="pres">
      <dgm:prSet presAssocID="{CFF0AC92-CDD4-4644-9D9A-6A8981835BA5}" presName="node" presStyleLbl="node1" presStyleIdx="2" presStyleCnt="4" custScaleY="65357" custLinFactNeighborY="-151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14002F1-2C9F-44D3-AF96-399B7322A215}" type="pres">
      <dgm:prSet presAssocID="{2646D492-7589-48C8-A908-E3CB842D93F8}" presName="sibTrans" presStyleLbl="sibTrans2D1" presStyleIdx="2" presStyleCnt="3" custScaleX="120802" custLinFactNeighborX="3367" custLinFactNeighborY="-1124"/>
      <dgm:spPr/>
      <dgm:t>
        <a:bodyPr/>
        <a:lstStyle/>
        <a:p>
          <a:pPr rtl="1"/>
          <a:endParaRPr lang="ar-EG"/>
        </a:p>
      </dgm:t>
    </dgm:pt>
    <dgm:pt modelId="{D4C1205F-1367-4D39-A926-E6CD7E4346A6}" type="pres">
      <dgm:prSet presAssocID="{2646D492-7589-48C8-A908-E3CB842D93F8}" presName="connectorText" presStyleLbl="sibTrans2D1" presStyleIdx="2" presStyleCnt="3"/>
      <dgm:spPr/>
      <dgm:t>
        <a:bodyPr/>
        <a:lstStyle/>
        <a:p>
          <a:pPr rtl="1"/>
          <a:endParaRPr lang="ar-EG"/>
        </a:p>
      </dgm:t>
    </dgm:pt>
    <dgm:pt modelId="{944A1E0F-8914-43C5-8DAB-E76CDCE21DA3}" type="pres">
      <dgm:prSet presAssocID="{B3676913-A8DD-4B1B-B6A4-FDBB93B56C7B}" presName="node" presStyleLbl="node1" presStyleIdx="3" presStyleCnt="4" custScaleY="71758" custLinFactNeighborY="-2642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A922810-0BB9-4EFE-AA96-3228D923F14D}" srcId="{797DB1CA-22AB-456C-AB4C-4BA073558D77}" destId="{AED5AAD4-DDB1-4010-9C33-3C4851390C3B}" srcOrd="1" destOrd="0" parTransId="{12CC1FDA-24BD-453B-AA4E-DE46BCCA93D4}" sibTransId="{653ABE58-FF1B-425B-9479-D2963971BB17}"/>
    <dgm:cxn modelId="{51697E4F-614B-435F-B6CD-F62B812FFDCC}" srcId="{797DB1CA-22AB-456C-AB4C-4BA073558D77}" destId="{B3676913-A8DD-4B1B-B6A4-FDBB93B56C7B}" srcOrd="3" destOrd="0" parTransId="{F594FDFC-2AD2-4B5C-8485-65C45E059DE8}" sibTransId="{1470345F-0B92-4C22-A03E-EB42118B294A}"/>
    <dgm:cxn modelId="{55D7F5BD-D720-4D0C-A756-7FD3BB944BEF}" srcId="{797DB1CA-22AB-456C-AB4C-4BA073558D77}" destId="{CFF0AC92-CDD4-4644-9D9A-6A8981835BA5}" srcOrd="2" destOrd="0" parTransId="{E1B50257-2922-4263-BDA3-4259A70ADD1A}" sibTransId="{2646D492-7589-48C8-A908-E3CB842D93F8}"/>
    <dgm:cxn modelId="{11D821D8-997C-4104-9CB8-192F8F58EFFE}" type="presOf" srcId="{797DB1CA-22AB-456C-AB4C-4BA073558D77}" destId="{CFA21AAA-A551-4ED9-A154-0FC6138D0209}" srcOrd="0" destOrd="0" presId="urn:microsoft.com/office/officeart/2005/8/layout/process2"/>
    <dgm:cxn modelId="{F659F765-A111-4093-A297-3419A6960E0D}" type="presOf" srcId="{B3676913-A8DD-4B1B-B6A4-FDBB93B56C7B}" destId="{944A1E0F-8914-43C5-8DAB-E76CDCE21DA3}" srcOrd="0" destOrd="0" presId="urn:microsoft.com/office/officeart/2005/8/layout/process2"/>
    <dgm:cxn modelId="{B0B4B901-62FB-44EC-9E7F-B86CB92A2009}" type="presOf" srcId="{2646D492-7589-48C8-A908-E3CB842D93F8}" destId="{D4C1205F-1367-4D39-A926-E6CD7E4346A6}" srcOrd="1" destOrd="0" presId="urn:microsoft.com/office/officeart/2005/8/layout/process2"/>
    <dgm:cxn modelId="{A708B483-B784-4D13-AF68-5675ECED9E8A}" type="presOf" srcId="{908E0F4C-BBC8-4417-99B0-84C9867D45F5}" destId="{A5CC6836-58DF-4B69-9A04-1C78066E2893}" srcOrd="0" destOrd="0" presId="urn:microsoft.com/office/officeart/2005/8/layout/process2"/>
    <dgm:cxn modelId="{1C6CF02F-3CC4-4923-BB41-802ABB5A1C02}" type="presOf" srcId="{908E0F4C-BBC8-4417-99B0-84C9867D45F5}" destId="{31CD7ECC-CFEF-458C-8210-11D3319D6B48}" srcOrd="1" destOrd="0" presId="urn:microsoft.com/office/officeart/2005/8/layout/process2"/>
    <dgm:cxn modelId="{C17D7166-F935-4589-AF75-02025EBB1FB3}" srcId="{797DB1CA-22AB-456C-AB4C-4BA073558D77}" destId="{88ABCE1B-D51E-4684-B5F5-63893FD29D04}" srcOrd="0" destOrd="0" parTransId="{83F7E9DF-8FCF-4617-85A2-B0B4328F6F6E}" sibTransId="{908E0F4C-BBC8-4417-99B0-84C9867D45F5}"/>
    <dgm:cxn modelId="{7C03A8A1-043A-4EC3-9A3F-A7E1CA24E4EC}" type="presOf" srcId="{653ABE58-FF1B-425B-9479-D2963971BB17}" destId="{CF7C6D8F-15BE-45ED-9998-EECA14ED7D5F}" srcOrd="1" destOrd="0" presId="urn:microsoft.com/office/officeart/2005/8/layout/process2"/>
    <dgm:cxn modelId="{C3F9BC6E-6A51-4656-8E63-416430011AA9}" type="presOf" srcId="{653ABE58-FF1B-425B-9479-D2963971BB17}" destId="{83090BD8-09EB-4946-B873-5E096554557C}" srcOrd="0" destOrd="0" presId="urn:microsoft.com/office/officeart/2005/8/layout/process2"/>
    <dgm:cxn modelId="{AD31DE68-FDBA-4FCC-8A21-CC6E1562CD62}" type="presOf" srcId="{2646D492-7589-48C8-A908-E3CB842D93F8}" destId="{F14002F1-2C9F-44D3-AF96-399B7322A215}" srcOrd="0" destOrd="0" presId="urn:microsoft.com/office/officeart/2005/8/layout/process2"/>
    <dgm:cxn modelId="{92355440-5956-40EE-95CE-4F25DDE0A776}" type="presOf" srcId="{88ABCE1B-D51E-4684-B5F5-63893FD29D04}" destId="{47012C92-C239-4DE7-B219-92B42985C758}" srcOrd="0" destOrd="0" presId="urn:microsoft.com/office/officeart/2005/8/layout/process2"/>
    <dgm:cxn modelId="{9BD81EF1-1BA2-4ACB-AAA0-0B654C6FA204}" type="presOf" srcId="{CFF0AC92-CDD4-4644-9D9A-6A8981835BA5}" destId="{E75CFEF1-3ADA-48DD-9726-4EB4C9919BFD}" srcOrd="0" destOrd="0" presId="urn:microsoft.com/office/officeart/2005/8/layout/process2"/>
    <dgm:cxn modelId="{2549D085-CBCB-4480-90AE-9A1BDDF42F03}" type="presOf" srcId="{AED5AAD4-DDB1-4010-9C33-3C4851390C3B}" destId="{8F31D5D0-C45E-4D8E-8C3B-55DD3F23887D}" srcOrd="0" destOrd="0" presId="urn:microsoft.com/office/officeart/2005/8/layout/process2"/>
    <dgm:cxn modelId="{C593BB81-4E33-42A6-B716-CEFAD319C611}" type="presParOf" srcId="{CFA21AAA-A551-4ED9-A154-0FC6138D0209}" destId="{47012C92-C239-4DE7-B219-92B42985C758}" srcOrd="0" destOrd="0" presId="urn:microsoft.com/office/officeart/2005/8/layout/process2"/>
    <dgm:cxn modelId="{7EC94C83-AAA2-43D7-B743-498BE4CAFCAA}" type="presParOf" srcId="{CFA21AAA-A551-4ED9-A154-0FC6138D0209}" destId="{A5CC6836-58DF-4B69-9A04-1C78066E2893}" srcOrd="1" destOrd="0" presId="urn:microsoft.com/office/officeart/2005/8/layout/process2"/>
    <dgm:cxn modelId="{234DCF8D-AD8F-4835-91E6-4EE28A2AA24F}" type="presParOf" srcId="{A5CC6836-58DF-4B69-9A04-1C78066E2893}" destId="{31CD7ECC-CFEF-458C-8210-11D3319D6B48}" srcOrd="0" destOrd="0" presId="urn:microsoft.com/office/officeart/2005/8/layout/process2"/>
    <dgm:cxn modelId="{250BC52A-0C81-40C8-82EC-62C63590B856}" type="presParOf" srcId="{CFA21AAA-A551-4ED9-A154-0FC6138D0209}" destId="{8F31D5D0-C45E-4D8E-8C3B-55DD3F23887D}" srcOrd="2" destOrd="0" presId="urn:microsoft.com/office/officeart/2005/8/layout/process2"/>
    <dgm:cxn modelId="{670044B6-AC4D-47CC-A1F0-BEF9E5CF3D13}" type="presParOf" srcId="{CFA21AAA-A551-4ED9-A154-0FC6138D0209}" destId="{83090BD8-09EB-4946-B873-5E096554557C}" srcOrd="3" destOrd="0" presId="urn:microsoft.com/office/officeart/2005/8/layout/process2"/>
    <dgm:cxn modelId="{C8D28FD8-1CC7-47DE-AED2-9617573885BE}" type="presParOf" srcId="{83090BD8-09EB-4946-B873-5E096554557C}" destId="{CF7C6D8F-15BE-45ED-9998-EECA14ED7D5F}" srcOrd="0" destOrd="0" presId="urn:microsoft.com/office/officeart/2005/8/layout/process2"/>
    <dgm:cxn modelId="{10874CC4-98BA-4A0F-A44A-E6F9DE0D7EE5}" type="presParOf" srcId="{CFA21AAA-A551-4ED9-A154-0FC6138D0209}" destId="{E75CFEF1-3ADA-48DD-9726-4EB4C9919BFD}" srcOrd="4" destOrd="0" presId="urn:microsoft.com/office/officeart/2005/8/layout/process2"/>
    <dgm:cxn modelId="{41E4B6D5-895F-40E8-997E-82ECD0BDF255}" type="presParOf" srcId="{CFA21AAA-A551-4ED9-A154-0FC6138D0209}" destId="{F14002F1-2C9F-44D3-AF96-399B7322A215}" srcOrd="5" destOrd="0" presId="urn:microsoft.com/office/officeart/2005/8/layout/process2"/>
    <dgm:cxn modelId="{0FA505CF-F272-4B14-9AFC-E27510C7B64A}" type="presParOf" srcId="{F14002F1-2C9F-44D3-AF96-399B7322A215}" destId="{D4C1205F-1367-4D39-A926-E6CD7E4346A6}" srcOrd="0" destOrd="0" presId="urn:microsoft.com/office/officeart/2005/8/layout/process2"/>
    <dgm:cxn modelId="{5803A239-E7E0-4233-8C27-8FD404D2DA48}" type="presParOf" srcId="{CFA21AAA-A551-4ED9-A154-0FC6138D0209}" destId="{944A1E0F-8914-43C5-8DAB-E76CDCE21DA3}" srcOrd="6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4D1860-1E94-4E0B-96C2-BCE8D2491551}" type="doc">
      <dgm:prSet loTypeId="urn:microsoft.com/office/officeart/2005/8/layout/hierarchy3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EG"/>
        </a:p>
      </dgm:t>
    </dgm:pt>
    <dgm:pt modelId="{F0D25948-22F5-4641-975D-73776A71F09D}">
      <dgm:prSet phldrT="[Text]" custT="1"/>
      <dgm:spPr>
        <a:solidFill>
          <a:srgbClr val="C9F7F6"/>
        </a:solidFill>
      </dgm:spPr>
      <dgm:t>
        <a:bodyPr/>
        <a:lstStyle/>
        <a:p>
          <a:pPr rtl="1"/>
          <a:r>
            <a: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TATA box: 6 N. (TATAAT)</a:t>
          </a:r>
          <a:endParaRPr lang="ar-EG" sz="2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6D70B4-B158-4480-B0AD-FE3AF89FDA74}" type="parTrans" cxnId="{98CBADB5-D507-41E0-93D5-BE85A5123AED}">
      <dgm:prSet/>
      <dgm:spPr/>
      <dgm:t>
        <a:bodyPr/>
        <a:lstStyle/>
        <a:p>
          <a:pPr rtl="1"/>
          <a:endParaRPr lang="ar-EG"/>
        </a:p>
      </dgm:t>
    </dgm:pt>
    <dgm:pt modelId="{374BAE1B-35F4-4D7F-891F-715641530D4F}" type="sibTrans" cxnId="{98CBADB5-D507-41E0-93D5-BE85A5123AED}">
      <dgm:prSet/>
      <dgm:spPr/>
      <dgm:t>
        <a:bodyPr/>
        <a:lstStyle/>
        <a:p>
          <a:pPr rtl="1"/>
          <a:endParaRPr lang="ar-EG"/>
        </a:p>
      </dgm:t>
    </dgm:pt>
    <dgm:pt modelId="{FB563C32-EA7E-4DCE-8696-FC43844E237B}">
      <dgm:prSet phldrT="[Text]" custT="1"/>
      <dgm:spPr/>
      <dgm:t>
        <a:bodyPr/>
        <a:lstStyle/>
        <a:p>
          <a:pPr rtl="1"/>
          <a:r>
            <a:rPr lang="en-US" sz="2400" b="1" smtClean="0">
              <a:latin typeface="Times New Roman" pitchFamily="18" charset="0"/>
              <a:cs typeface="Times New Roman" pitchFamily="18" charset="0"/>
            </a:rPr>
            <a:t>10 bases </a:t>
          </a:r>
        </a:p>
        <a:p>
          <a:pPr rtl="1"/>
          <a:r>
            <a:rPr lang="en-US" sz="2400" b="1" smtClean="0">
              <a:latin typeface="Times New Roman" pitchFamily="18" charset="0"/>
              <a:cs typeface="Times New Roman" pitchFamily="18" charset="0"/>
            </a:rPr>
            <a:t>upstream to (+1)</a:t>
          </a:r>
          <a:endParaRPr lang="ar-EG" sz="2400" b="1" dirty="0">
            <a:latin typeface="Times New Roman" pitchFamily="18" charset="0"/>
            <a:cs typeface="Times New Roman" pitchFamily="18" charset="0"/>
          </a:endParaRPr>
        </a:p>
      </dgm:t>
    </dgm:pt>
    <dgm:pt modelId="{57406EBA-2027-413A-82AE-5A3B91568E4F}" type="parTrans" cxnId="{2AF79B6D-906E-4F88-9A0A-5BD5C700BF0F}">
      <dgm:prSet/>
      <dgm:spPr/>
      <dgm:t>
        <a:bodyPr/>
        <a:lstStyle/>
        <a:p>
          <a:pPr rtl="1"/>
          <a:endParaRPr lang="ar-EG"/>
        </a:p>
      </dgm:t>
    </dgm:pt>
    <dgm:pt modelId="{60B7A9EA-C6CF-4954-BE34-11E5F5BECDBC}" type="sibTrans" cxnId="{2AF79B6D-906E-4F88-9A0A-5BD5C700BF0F}">
      <dgm:prSet/>
      <dgm:spPr/>
      <dgm:t>
        <a:bodyPr/>
        <a:lstStyle/>
        <a:p>
          <a:pPr rtl="1"/>
          <a:endParaRPr lang="ar-EG"/>
        </a:p>
      </dgm:t>
    </dgm:pt>
    <dgm:pt modelId="{3B36D141-E587-4CA1-98F7-0E3633F95817}">
      <dgm:prSet phldrT="[Text]" custT="1"/>
      <dgm:spPr/>
      <dgm:t>
        <a:bodyPr/>
        <a:lstStyle/>
        <a:p>
          <a:pPr rtl="1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determines </a:t>
          </a:r>
          <a:r>
            <a: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where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transcription starts (recognized by </a:t>
          </a:r>
          <a:r>
            <a:rPr lang="en-US" sz="2400" dirty="0" smtClean="0">
              <a:solidFill>
                <a:schemeClr val="bg1"/>
              </a:solidFill>
              <a:cs typeface="Times New Roman" pitchFamily="18" charset="0"/>
            </a:rPr>
            <a:t>σ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factor)</a:t>
          </a:r>
          <a:endParaRPr lang="ar-EG" sz="2400" b="1" dirty="0">
            <a:latin typeface="Times New Roman" pitchFamily="18" charset="0"/>
            <a:cs typeface="Times New Roman" pitchFamily="18" charset="0"/>
          </a:endParaRPr>
        </a:p>
      </dgm:t>
    </dgm:pt>
    <dgm:pt modelId="{4EF0E06D-ACAB-449F-8F6C-578698BEC06F}" type="parTrans" cxnId="{35DAF7B7-42CD-4541-BE8B-06ECEED0C9AA}">
      <dgm:prSet/>
      <dgm:spPr/>
      <dgm:t>
        <a:bodyPr/>
        <a:lstStyle/>
        <a:p>
          <a:pPr rtl="1"/>
          <a:endParaRPr lang="ar-EG"/>
        </a:p>
      </dgm:t>
    </dgm:pt>
    <dgm:pt modelId="{47C0C078-5168-4157-83E2-3E4B7E81F6F0}" type="sibTrans" cxnId="{35DAF7B7-42CD-4541-BE8B-06ECEED0C9AA}">
      <dgm:prSet/>
      <dgm:spPr/>
      <dgm:t>
        <a:bodyPr/>
        <a:lstStyle/>
        <a:p>
          <a:pPr rtl="1"/>
          <a:endParaRPr lang="ar-EG"/>
        </a:p>
      </dgm:t>
    </dgm:pt>
    <dgm:pt modelId="{724941A7-6E88-4203-AB5E-7C7D856ABB26}">
      <dgm:prSet phldrT="[Text]" custT="1"/>
      <dgm:spPr>
        <a:solidFill>
          <a:srgbClr val="C9F7F6"/>
        </a:solidFill>
      </dgm:spPr>
      <dgm:t>
        <a:bodyPr/>
        <a:lstStyle/>
        <a:p>
          <a:pPr rtl="1"/>
          <a:r>
            <a: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TTGACA box</a:t>
          </a:r>
          <a:endParaRPr lang="ar-EG" sz="24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D3ED25-0343-4410-9F7A-6E159D69CD93}" type="parTrans" cxnId="{1ED0A452-5509-4A9A-9D52-79E23DA32833}">
      <dgm:prSet/>
      <dgm:spPr/>
      <dgm:t>
        <a:bodyPr/>
        <a:lstStyle/>
        <a:p>
          <a:pPr rtl="1"/>
          <a:endParaRPr lang="ar-EG"/>
        </a:p>
      </dgm:t>
    </dgm:pt>
    <dgm:pt modelId="{B9B85014-1E67-40D2-BAEB-1AD0A244D8B4}" type="sibTrans" cxnId="{1ED0A452-5509-4A9A-9D52-79E23DA32833}">
      <dgm:prSet/>
      <dgm:spPr/>
      <dgm:t>
        <a:bodyPr/>
        <a:lstStyle/>
        <a:p>
          <a:pPr rtl="1"/>
          <a:endParaRPr lang="ar-EG"/>
        </a:p>
      </dgm:t>
    </dgm:pt>
    <dgm:pt modelId="{1674C0A2-283A-4395-AD99-13D1750E55A7}">
      <dgm:prSet phldrT="[Text]" custT="1"/>
      <dgm:spPr/>
      <dgm:t>
        <a:bodyPr/>
        <a:lstStyle/>
        <a:p>
          <a:pPr rtl="1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35 bases </a:t>
          </a:r>
        </a:p>
        <a:p>
          <a:pPr rtl="1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upstream to (+1)</a:t>
          </a:r>
          <a:endParaRPr lang="ar-EG" sz="24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EDDDE1A-A14D-449A-8A6E-EC77A9F0C915}" type="parTrans" cxnId="{E4F0A96F-3F57-42AB-8048-50C08A0341C9}">
      <dgm:prSet/>
      <dgm:spPr/>
      <dgm:t>
        <a:bodyPr/>
        <a:lstStyle/>
        <a:p>
          <a:pPr rtl="1"/>
          <a:endParaRPr lang="ar-EG"/>
        </a:p>
      </dgm:t>
    </dgm:pt>
    <dgm:pt modelId="{95F957FF-2D14-455F-BE89-BCF3792E1C4D}" type="sibTrans" cxnId="{E4F0A96F-3F57-42AB-8048-50C08A0341C9}">
      <dgm:prSet/>
      <dgm:spPr/>
      <dgm:t>
        <a:bodyPr/>
        <a:lstStyle/>
        <a:p>
          <a:pPr rtl="1"/>
          <a:endParaRPr lang="ar-EG"/>
        </a:p>
      </dgm:t>
    </dgm:pt>
    <dgm:pt modelId="{E68078FB-940F-4755-8ACE-906D9079F401}">
      <dgm:prSet phldrT="[Text]" custT="1"/>
      <dgm:spPr/>
      <dgm:t>
        <a:bodyPr/>
        <a:lstStyle/>
        <a:p>
          <a:pPr rtl="1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determines the transcription </a:t>
          </a:r>
          <a:r>
            <a: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frequency</a:t>
          </a:r>
          <a:endParaRPr lang="ar-EG" sz="24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FAAAF00-E12D-49D2-9D12-E455B0F969D9}" type="parTrans" cxnId="{0DD802D6-035C-42BD-8F0D-6DF93E242DA7}">
      <dgm:prSet/>
      <dgm:spPr/>
      <dgm:t>
        <a:bodyPr/>
        <a:lstStyle/>
        <a:p>
          <a:pPr rtl="1"/>
          <a:endParaRPr lang="ar-EG"/>
        </a:p>
      </dgm:t>
    </dgm:pt>
    <dgm:pt modelId="{D5531F47-5755-46DB-8B10-FF8DEF9179AE}" type="sibTrans" cxnId="{0DD802D6-035C-42BD-8F0D-6DF93E242DA7}">
      <dgm:prSet/>
      <dgm:spPr/>
      <dgm:t>
        <a:bodyPr/>
        <a:lstStyle/>
        <a:p>
          <a:pPr rtl="1"/>
          <a:endParaRPr lang="ar-EG"/>
        </a:p>
      </dgm:t>
    </dgm:pt>
    <dgm:pt modelId="{B945E22F-EB08-406D-A2E0-4568BAE143A6}" type="pres">
      <dgm:prSet presAssocID="{4D4D1860-1E94-4E0B-96C2-BCE8D24915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163D3AAA-5B4E-447C-9772-F1FC22E75BFB}" type="pres">
      <dgm:prSet presAssocID="{F0D25948-22F5-4641-975D-73776A71F09D}" presName="root" presStyleCnt="0"/>
      <dgm:spPr/>
    </dgm:pt>
    <dgm:pt modelId="{FEBE794D-549E-4A45-92C7-82130E1F16DA}" type="pres">
      <dgm:prSet presAssocID="{F0D25948-22F5-4641-975D-73776A71F09D}" presName="rootComposite" presStyleCnt="0"/>
      <dgm:spPr/>
    </dgm:pt>
    <dgm:pt modelId="{363C68D3-B940-4180-B7B3-D06A87AB39A2}" type="pres">
      <dgm:prSet presAssocID="{F0D25948-22F5-4641-975D-73776A71F09D}" presName="rootText" presStyleLbl="node1" presStyleIdx="0" presStyleCnt="2" custScaleX="58052" custScaleY="25107" custLinFactNeighborX="24241" custLinFactNeighborY="2346"/>
      <dgm:spPr/>
      <dgm:t>
        <a:bodyPr/>
        <a:lstStyle/>
        <a:p>
          <a:pPr rtl="1"/>
          <a:endParaRPr lang="ar-EG"/>
        </a:p>
      </dgm:t>
    </dgm:pt>
    <dgm:pt modelId="{32B733ED-A7EE-4E45-B7EE-1A44FF8FE90C}" type="pres">
      <dgm:prSet presAssocID="{F0D25948-22F5-4641-975D-73776A71F09D}" presName="rootConnector" presStyleLbl="node1" presStyleIdx="0" presStyleCnt="2"/>
      <dgm:spPr/>
      <dgm:t>
        <a:bodyPr/>
        <a:lstStyle/>
        <a:p>
          <a:pPr rtl="1"/>
          <a:endParaRPr lang="ar-EG"/>
        </a:p>
      </dgm:t>
    </dgm:pt>
    <dgm:pt modelId="{F02237F1-A137-4DFB-A867-293307AC8753}" type="pres">
      <dgm:prSet presAssocID="{F0D25948-22F5-4641-975D-73776A71F09D}" presName="childShape" presStyleCnt="0"/>
      <dgm:spPr/>
    </dgm:pt>
    <dgm:pt modelId="{8ED44FEB-43AD-4F97-8E6C-FD7FABE1F0BF}" type="pres">
      <dgm:prSet presAssocID="{57406EBA-2027-413A-82AE-5A3B91568E4F}" presName="Name13" presStyleLbl="parChTrans1D2" presStyleIdx="0" presStyleCnt="4"/>
      <dgm:spPr/>
      <dgm:t>
        <a:bodyPr/>
        <a:lstStyle/>
        <a:p>
          <a:pPr rtl="1"/>
          <a:endParaRPr lang="ar-EG"/>
        </a:p>
      </dgm:t>
    </dgm:pt>
    <dgm:pt modelId="{826B8FA8-485B-40A6-B832-13B45A37387E}" type="pres">
      <dgm:prSet presAssocID="{FB563C32-EA7E-4DCE-8696-FC43844E237B}" presName="childText" presStyleLbl="bgAcc1" presStyleIdx="0" presStyleCnt="4" custScaleX="86161" custScaleY="3246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B518CAD-0C7F-4057-AB45-88E56BD9266A}" type="pres">
      <dgm:prSet presAssocID="{4EF0E06D-ACAB-449F-8F6C-578698BEC06F}" presName="Name13" presStyleLbl="parChTrans1D2" presStyleIdx="1" presStyleCnt="4"/>
      <dgm:spPr/>
      <dgm:t>
        <a:bodyPr/>
        <a:lstStyle/>
        <a:p>
          <a:pPr rtl="1"/>
          <a:endParaRPr lang="ar-EG"/>
        </a:p>
      </dgm:t>
    </dgm:pt>
    <dgm:pt modelId="{66B69687-DEF2-4B06-B002-F6B73A2B8698}" type="pres">
      <dgm:prSet presAssocID="{3B36D141-E587-4CA1-98F7-0E3633F95817}" presName="childText" presStyleLbl="bgAcc1" presStyleIdx="1" presStyleCnt="4" custScaleY="46921" custLinFactNeighborX="540" custLinFactNeighborY="-1054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A94562A-C144-4093-9315-4823B60EE3EF}" type="pres">
      <dgm:prSet presAssocID="{724941A7-6E88-4203-AB5E-7C7D856ABB26}" presName="root" presStyleCnt="0"/>
      <dgm:spPr/>
    </dgm:pt>
    <dgm:pt modelId="{E932568B-810A-441F-8EE5-95A181F5E486}" type="pres">
      <dgm:prSet presAssocID="{724941A7-6E88-4203-AB5E-7C7D856ABB26}" presName="rootComposite" presStyleCnt="0"/>
      <dgm:spPr/>
    </dgm:pt>
    <dgm:pt modelId="{EAA7B320-F147-424E-B040-A29908C34DB5}" type="pres">
      <dgm:prSet presAssocID="{724941A7-6E88-4203-AB5E-7C7D856ABB26}" presName="rootText" presStyleLbl="node1" presStyleIdx="1" presStyleCnt="2" custScaleX="56318" custScaleY="20336" custLinFactNeighborX="2543" custLinFactNeighborY="1770"/>
      <dgm:spPr/>
      <dgm:t>
        <a:bodyPr/>
        <a:lstStyle/>
        <a:p>
          <a:pPr rtl="1"/>
          <a:endParaRPr lang="ar-EG"/>
        </a:p>
      </dgm:t>
    </dgm:pt>
    <dgm:pt modelId="{74A24BE3-DAF2-407F-B92F-7DDFF435D269}" type="pres">
      <dgm:prSet presAssocID="{724941A7-6E88-4203-AB5E-7C7D856ABB26}" presName="rootConnector" presStyleLbl="node1" presStyleIdx="1" presStyleCnt="2"/>
      <dgm:spPr/>
      <dgm:t>
        <a:bodyPr/>
        <a:lstStyle/>
        <a:p>
          <a:pPr rtl="1"/>
          <a:endParaRPr lang="ar-EG"/>
        </a:p>
      </dgm:t>
    </dgm:pt>
    <dgm:pt modelId="{FC69D7E2-9B39-4C44-B605-119C25A32259}" type="pres">
      <dgm:prSet presAssocID="{724941A7-6E88-4203-AB5E-7C7D856ABB26}" presName="childShape" presStyleCnt="0"/>
      <dgm:spPr/>
    </dgm:pt>
    <dgm:pt modelId="{65459D49-6209-44B2-854F-271AFD045F54}" type="pres">
      <dgm:prSet presAssocID="{FEDDDE1A-A14D-449A-8A6E-EC77A9F0C915}" presName="Name13" presStyleLbl="parChTrans1D2" presStyleIdx="2" presStyleCnt="4"/>
      <dgm:spPr/>
      <dgm:t>
        <a:bodyPr/>
        <a:lstStyle/>
        <a:p>
          <a:pPr rtl="1"/>
          <a:endParaRPr lang="ar-EG"/>
        </a:p>
      </dgm:t>
    </dgm:pt>
    <dgm:pt modelId="{12ACE06D-C98A-4741-A5B0-8DE085F4076C}" type="pres">
      <dgm:prSet presAssocID="{1674C0A2-283A-4395-AD99-13D1750E55A7}" presName="childText" presStyleLbl="bgAcc1" presStyleIdx="2" presStyleCnt="4" custScaleX="70015" custScaleY="37478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8200156-0568-44E6-B312-45AEF942CA44}" type="pres">
      <dgm:prSet presAssocID="{FFAAAF00-E12D-49D2-9D12-E455B0F969D9}" presName="Name13" presStyleLbl="parChTrans1D2" presStyleIdx="3" presStyleCnt="4"/>
      <dgm:spPr/>
      <dgm:t>
        <a:bodyPr/>
        <a:lstStyle/>
        <a:p>
          <a:pPr rtl="1"/>
          <a:endParaRPr lang="ar-EG"/>
        </a:p>
      </dgm:t>
    </dgm:pt>
    <dgm:pt modelId="{F1DDE302-982F-4663-A53E-AD86D84BE519}" type="pres">
      <dgm:prSet presAssocID="{E68078FB-940F-4755-8ACE-906D9079F401}" presName="childText" presStyleLbl="bgAcc1" presStyleIdx="3" presStyleCnt="4" custScaleY="33035" custLinFactNeighborX="-13079" custLinFactNeighborY="-1394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1ED0A452-5509-4A9A-9D52-79E23DA32833}" srcId="{4D4D1860-1E94-4E0B-96C2-BCE8D2491551}" destId="{724941A7-6E88-4203-AB5E-7C7D856ABB26}" srcOrd="1" destOrd="0" parTransId="{B4D3ED25-0343-4410-9F7A-6E159D69CD93}" sibTransId="{B9B85014-1E67-40D2-BAEB-1AD0A244D8B4}"/>
    <dgm:cxn modelId="{98CBADB5-D507-41E0-93D5-BE85A5123AED}" srcId="{4D4D1860-1E94-4E0B-96C2-BCE8D2491551}" destId="{F0D25948-22F5-4641-975D-73776A71F09D}" srcOrd="0" destOrd="0" parTransId="{436D70B4-B158-4480-B0AD-FE3AF89FDA74}" sibTransId="{374BAE1B-35F4-4D7F-891F-715641530D4F}"/>
    <dgm:cxn modelId="{35DAF7B7-42CD-4541-BE8B-06ECEED0C9AA}" srcId="{F0D25948-22F5-4641-975D-73776A71F09D}" destId="{3B36D141-E587-4CA1-98F7-0E3633F95817}" srcOrd="1" destOrd="0" parTransId="{4EF0E06D-ACAB-449F-8F6C-578698BEC06F}" sibTransId="{47C0C078-5168-4157-83E2-3E4B7E81F6F0}"/>
    <dgm:cxn modelId="{DDCDA239-82C9-4269-AA0B-D28BD7E056C0}" type="presOf" srcId="{724941A7-6E88-4203-AB5E-7C7D856ABB26}" destId="{EAA7B320-F147-424E-B040-A29908C34DB5}" srcOrd="0" destOrd="0" presId="urn:microsoft.com/office/officeart/2005/8/layout/hierarchy3"/>
    <dgm:cxn modelId="{D4C7E6A4-0D86-45DB-97C0-E87F2F7CD042}" type="presOf" srcId="{FB563C32-EA7E-4DCE-8696-FC43844E237B}" destId="{826B8FA8-485B-40A6-B832-13B45A37387E}" srcOrd="0" destOrd="0" presId="urn:microsoft.com/office/officeart/2005/8/layout/hierarchy3"/>
    <dgm:cxn modelId="{E4F0A96F-3F57-42AB-8048-50C08A0341C9}" srcId="{724941A7-6E88-4203-AB5E-7C7D856ABB26}" destId="{1674C0A2-283A-4395-AD99-13D1750E55A7}" srcOrd="0" destOrd="0" parTransId="{FEDDDE1A-A14D-449A-8A6E-EC77A9F0C915}" sibTransId="{95F957FF-2D14-455F-BE89-BCF3792E1C4D}"/>
    <dgm:cxn modelId="{0482C638-E69B-4715-AC85-E0DE4C7C3AC9}" type="presOf" srcId="{724941A7-6E88-4203-AB5E-7C7D856ABB26}" destId="{74A24BE3-DAF2-407F-B92F-7DDFF435D269}" srcOrd="1" destOrd="0" presId="urn:microsoft.com/office/officeart/2005/8/layout/hierarchy3"/>
    <dgm:cxn modelId="{2AF79B6D-906E-4F88-9A0A-5BD5C700BF0F}" srcId="{F0D25948-22F5-4641-975D-73776A71F09D}" destId="{FB563C32-EA7E-4DCE-8696-FC43844E237B}" srcOrd="0" destOrd="0" parTransId="{57406EBA-2027-413A-82AE-5A3B91568E4F}" sibTransId="{60B7A9EA-C6CF-4954-BE34-11E5F5BECDBC}"/>
    <dgm:cxn modelId="{DD89FAF7-8797-499A-BCE8-72F47E686896}" type="presOf" srcId="{F0D25948-22F5-4641-975D-73776A71F09D}" destId="{32B733ED-A7EE-4E45-B7EE-1A44FF8FE90C}" srcOrd="1" destOrd="0" presId="urn:microsoft.com/office/officeart/2005/8/layout/hierarchy3"/>
    <dgm:cxn modelId="{140F5A54-18F3-4E0B-8273-8685197592F9}" type="presOf" srcId="{FFAAAF00-E12D-49D2-9D12-E455B0F969D9}" destId="{98200156-0568-44E6-B312-45AEF942CA44}" srcOrd="0" destOrd="0" presId="urn:microsoft.com/office/officeart/2005/8/layout/hierarchy3"/>
    <dgm:cxn modelId="{98BC6C0A-5334-43D2-850A-B4F83F9F4E22}" type="presOf" srcId="{E68078FB-940F-4755-8ACE-906D9079F401}" destId="{F1DDE302-982F-4663-A53E-AD86D84BE519}" srcOrd="0" destOrd="0" presId="urn:microsoft.com/office/officeart/2005/8/layout/hierarchy3"/>
    <dgm:cxn modelId="{CE49D69E-797D-4EA5-9BC0-E163262A2948}" type="presOf" srcId="{4EF0E06D-ACAB-449F-8F6C-578698BEC06F}" destId="{9B518CAD-0C7F-4057-AB45-88E56BD9266A}" srcOrd="0" destOrd="0" presId="urn:microsoft.com/office/officeart/2005/8/layout/hierarchy3"/>
    <dgm:cxn modelId="{0DD802D6-035C-42BD-8F0D-6DF93E242DA7}" srcId="{724941A7-6E88-4203-AB5E-7C7D856ABB26}" destId="{E68078FB-940F-4755-8ACE-906D9079F401}" srcOrd="1" destOrd="0" parTransId="{FFAAAF00-E12D-49D2-9D12-E455B0F969D9}" sibTransId="{D5531F47-5755-46DB-8B10-FF8DEF9179AE}"/>
    <dgm:cxn modelId="{7DC4CFD9-FEFC-4CF0-90BA-7AF2193DBD1A}" type="presOf" srcId="{4D4D1860-1E94-4E0B-96C2-BCE8D2491551}" destId="{B945E22F-EB08-406D-A2E0-4568BAE143A6}" srcOrd="0" destOrd="0" presId="urn:microsoft.com/office/officeart/2005/8/layout/hierarchy3"/>
    <dgm:cxn modelId="{812F974C-610A-4081-85F1-CBD8D1052EF1}" type="presOf" srcId="{F0D25948-22F5-4641-975D-73776A71F09D}" destId="{363C68D3-B940-4180-B7B3-D06A87AB39A2}" srcOrd="0" destOrd="0" presId="urn:microsoft.com/office/officeart/2005/8/layout/hierarchy3"/>
    <dgm:cxn modelId="{1E34EB4D-5000-43CA-888D-2750E4F4C9C7}" type="presOf" srcId="{3B36D141-E587-4CA1-98F7-0E3633F95817}" destId="{66B69687-DEF2-4B06-B002-F6B73A2B8698}" srcOrd="0" destOrd="0" presId="urn:microsoft.com/office/officeart/2005/8/layout/hierarchy3"/>
    <dgm:cxn modelId="{0143FE7D-3A17-40E3-8266-259514F16623}" type="presOf" srcId="{FEDDDE1A-A14D-449A-8A6E-EC77A9F0C915}" destId="{65459D49-6209-44B2-854F-271AFD045F54}" srcOrd="0" destOrd="0" presId="urn:microsoft.com/office/officeart/2005/8/layout/hierarchy3"/>
    <dgm:cxn modelId="{1F50B41E-6E88-4C58-A29D-D14C8962A291}" type="presOf" srcId="{1674C0A2-283A-4395-AD99-13D1750E55A7}" destId="{12ACE06D-C98A-4741-A5B0-8DE085F4076C}" srcOrd="0" destOrd="0" presId="urn:microsoft.com/office/officeart/2005/8/layout/hierarchy3"/>
    <dgm:cxn modelId="{56E08822-B8D3-4603-A47A-AD59802DBEB0}" type="presOf" srcId="{57406EBA-2027-413A-82AE-5A3B91568E4F}" destId="{8ED44FEB-43AD-4F97-8E6C-FD7FABE1F0BF}" srcOrd="0" destOrd="0" presId="urn:microsoft.com/office/officeart/2005/8/layout/hierarchy3"/>
    <dgm:cxn modelId="{427B528E-F771-4F0B-9232-A9CEA96AC866}" type="presParOf" srcId="{B945E22F-EB08-406D-A2E0-4568BAE143A6}" destId="{163D3AAA-5B4E-447C-9772-F1FC22E75BFB}" srcOrd="0" destOrd="0" presId="urn:microsoft.com/office/officeart/2005/8/layout/hierarchy3"/>
    <dgm:cxn modelId="{EE5CBBC3-DA43-4925-95D8-C14F04347C22}" type="presParOf" srcId="{163D3AAA-5B4E-447C-9772-F1FC22E75BFB}" destId="{FEBE794D-549E-4A45-92C7-82130E1F16DA}" srcOrd="0" destOrd="0" presId="urn:microsoft.com/office/officeart/2005/8/layout/hierarchy3"/>
    <dgm:cxn modelId="{15A0688A-AAF5-4B53-9D0E-DCEAD6ED6A9B}" type="presParOf" srcId="{FEBE794D-549E-4A45-92C7-82130E1F16DA}" destId="{363C68D3-B940-4180-B7B3-D06A87AB39A2}" srcOrd="0" destOrd="0" presId="urn:microsoft.com/office/officeart/2005/8/layout/hierarchy3"/>
    <dgm:cxn modelId="{A8D777B7-9946-4FB0-9140-2824CE66D716}" type="presParOf" srcId="{FEBE794D-549E-4A45-92C7-82130E1F16DA}" destId="{32B733ED-A7EE-4E45-B7EE-1A44FF8FE90C}" srcOrd="1" destOrd="0" presId="urn:microsoft.com/office/officeart/2005/8/layout/hierarchy3"/>
    <dgm:cxn modelId="{8B630AAC-3B78-41FE-8BD5-007A7D3370B7}" type="presParOf" srcId="{163D3AAA-5B4E-447C-9772-F1FC22E75BFB}" destId="{F02237F1-A137-4DFB-A867-293307AC8753}" srcOrd="1" destOrd="0" presId="urn:microsoft.com/office/officeart/2005/8/layout/hierarchy3"/>
    <dgm:cxn modelId="{49E0D529-529B-44D3-B28B-A1E69D0F247C}" type="presParOf" srcId="{F02237F1-A137-4DFB-A867-293307AC8753}" destId="{8ED44FEB-43AD-4F97-8E6C-FD7FABE1F0BF}" srcOrd="0" destOrd="0" presId="urn:microsoft.com/office/officeart/2005/8/layout/hierarchy3"/>
    <dgm:cxn modelId="{B6BF662B-3533-4583-AF47-B08B36CD3C54}" type="presParOf" srcId="{F02237F1-A137-4DFB-A867-293307AC8753}" destId="{826B8FA8-485B-40A6-B832-13B45A37387E}" srcOrd="1" destOrd="0" presId="urn:microsoft.com/office/officeart/2005/8/layout/hierarchy3"/>
    <dgm:cxn modelId="{2A39690C-C7C7-4D0A-A0C6-A1EA119C2AC0}" type="presParOf" srcId="{F02237F1-A137-4DFB-A867-293307AC8753}" destId="{9B518CAD-0C7F-4057-AB45-88E56BD9266A}" srcOrd="2" destOrd="0" presId="urn:microsoft.com/office/officeart/2005/8/layout/hierarchy3"/>
    <dgm:cxn modelId="{80C3A44B-6478-4782-8756-29C8C7163116}" type="presParOf" srcId="{F02237F1-A137-4DFB-A867-293307AC8753}" destId="{66B69687-DEF2-4B06-B002-F6B73A2B8698}" srcOrd="3" destOrd="0" presId="urn:microsoft.com/office/officeart/2005/8/layout/hierarchy3"/>
    <dgm:cxn modelId="{C071A190-BFF3-4367-B445-43041605324A}" type="presParOf" srcId="{B945E22F-EB08-406D-A2E0-4568BAE143A6}" destId="{DA94562A-C144-4093-9315-4823B60EE3EF}" srcOrd="1" destOrd="0" presId="urn:microsoft.com/office/officeart/2005/8/layout/hierarchy3"/>
    <dgm:cxn modelId="{B8BFBCE7-EE8D-4499-BEBC-4B981CC654F1}" type="presParOf" srcId="{DA94562A-C144-4093-9315-4823B60EE3EF}" destId="{E932568B-810A-441F-8EE5-95A181F5E486}" srcOrd="0" destOrd="0" presId="urn:microsoft.com/office/officeart/2005/8/layout/hierarchy3"/>
    <dgm:cxn modelId="{987393C8-4C53-4B0D-9921-A461606B4A06}" type="presParOf" srcId="{E932568B-810A-441F-8EE5-95A181F5E486}" destId="{EAA7B320-F147-424E-B040-A29908C34DB5}" srcOrd="0" destOrd="0" presId="urn:microsoft.com/office/officeart/2005/8/layout/hierarchy3"/>
    <dgm:cxn modelId="{5CC8E888-DB5A-4314-9BF1-49505BC349E1}" type="presParOf" srcId="{E932568B-810A-441F-8EE5-95A181F5E486}" destId="{74A24BE3-DAF2-407F-B92F-7DDFF435D269}" srcOrd="1" destOrd="0" presId="urn:microsoft.com/office/officeart/2005/8/layout/hierarchy3"/>
    <dgm:cxn modelId="{955EDCBB-B24A-4A54-807C-ED964AD3EBC8}" type="presParOf" srcId="{DA94562A-C144-4093-9315-4823B60EE3EF}" destId="{FC69D7E2-9B39-4C44-B605-119C25A32259}" srcOrd="1" destOrd="0" presId="urn:microsoft.com/office/officeart/2005/8/layout/hierarchy3"/>
    <dgm:cxn modelId="{2DC93572-3443-47B7-BB27-92A6E48BEAF7}" type="presParOf" srcId="{FC69D7E2-9B39-4C44-B605-119C25A32259}" destId="{65459D49-6209-44B2-854F-271AFD045F54}" srcOrd="0" destOrd="0" presId="urn:microsoft.com/office/officeart/2005/8/layout/hierarchy3"/>
    <dgm:cxn modelId="{057588AD-25D8-4B90-ADDE-239F9AB2CCF9}" type="presParOf" srcId="{FC69D7E2-9B39-4C44-B605-119C25A32259}" destId="{12ACE06D-C98A-4741-A5B0-8DE085F4076C}" srcOrd="1" destOrd="0" presId="urn:microsoft.com/office/officeart/2005/8/layout/hierarchy3"/>
    <dgm:cxn modelId="{9206FE8B-F938-487D-A5EE-FA33626394A6}" type="presParOf" srcId="{FC69D7E2-9B39-4C44-B605-119C25A32259}" destId="{98200156-0568-44E6-B312-45AEF942CA44}" srcOrd="2" destOrd="0" presId="urn:microsoft.com/office/officeart/2005/8/layout/hierarchy3"/>
    <dgm:cxn modelId="{7C1AF083-CEC7-4DBC-A667-B7A116D8BBE3}" type="presParOf" srcId="{FC69D7E2-9B39-4C44-B605-119C25A32259}" destId="{F1DDE302-982F-4663-A53E-AD86D84BE519}" srcOrd="3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4D1860-1E94-4E0B-96C2-BCE8D2491551}" type="doc">
      <dgm:prSet loTypeId="urn:microsoft.com/office/officeart/2005/8/layout/hierarchy3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EG"/>
        </a:p>
      </dgm:t>
    </dgm:pt>
    <dgm:pt modelId="{F0D25948-22F5-4641-975D-73776A71F09D}">
      <dgm:prSet phldrT="[Text]" custT="1"/>
      <dgm:spPr/>
      <dgm:t>
        <a:bodyPr/>
        <a:lstStyle/>
        <a:p>
          <a:pPr rtl="1"/>
          <a:r>
            <a:rPr lang="ar-EG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Rho factor dep.</a:t>
          </a:r>
        </a:p>
        <a:p>
          <a:pPr rtl="1"/>
          <a:r>
            <a: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(ATP dependent)</a:t>
          </a:r>
          <a:endParaRPr lang="ar-EG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6D70B4-B158-4480-B0AD-FE3AF89FDA74}" type="parTrans" cxnId="{98CBADB5-D507-41E0-93D5-BE85A5123AED}">
      <dgm:prSet/>
      <dgm:spPr/>
      <dgm:t>
        <a:bodyPr/>
        <a:lstStyle/>
        <a:p>
          <a:pPr rtl="1"/>
          <a:endParaRPr lang="ar-EG"/>
        </a:p>
      </dgm:t>
    </dgm:pt>
    <dgm:pt modelId="{374BAE1B-35F4-4D7F-891F-715641530D4F}" type="sibTrans" cxnId="{98CBADB5-D507-41E0-93D5-BE85A5123AED}">
      <dgm:prSet/>
      <dgm:spPr/>
      <dgm:t>
        <a:bodyPr/>
        <a:lstStyle/>
        <a:p>
          <a:pPr rtl="1"/>
          <a:endParaRPr lang="ar-EG"/>
        </a:p>
      </dgm:t>
    </dgm:pt>
    <dgm:pt modelId="{FB563C32-EA7E-4DCE-8696-FC43844E237B}">
      <dgm:prSet phldrT="[Text]" custT="1"/>
      <dgm:spPr/>
      <dgm:t>
        <a:bodyPr/>
        <a:lstStyle/>
        <a:p>
          <a:pPr rtl="1"/>
          <a:r>
            <a: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rho factor (</a:t>
          </a:r>
          <a:r>
            <a:rPr lang="el-GR" sz="2400" dirty="0" smtClean="0">
              <a:latin typeface="Times New Roman"/>
              <a:cs typeface="Times New Roman"/>
            </a:rPr>
            <a:t>ρ</a:t>
          </a:r>
          <a:r>
            <a:rPr lang="en-US" sz="2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 protein </a:t>
          </a:r>
          <a:endParaRPr lang="ar-EG" sz="2400" b="1" dirty="0">
            <a:latin typeface="Times New Roman" pitchFamily="18" charset="0"/>
            <a:cs typeface="Times New Roman" pitchFamily="18" charset="0"/>
          </a:endParaRPr>
        </a:p>
      </dgm:t>
    </dgm:pt>
    <dgm:pt modelId="{57406EBA-2027-413A-82AE-5A3B91568E4F}" type="parTrans" cxnId="{2AF79B6D-906E-4F88-9A0A-5BD5C700BF0F}">
      <dgm:prSet/>
      <dgm:spPr/>
      <dgm:t>
        <a:bodyPr/>
        <a:lstStyle/>
        <a:p>
          <a:pPr rtl="1"/>
          <a:endParaRPr lang="ar-EG"/>
        </a:p>
      </dgm:t>
    </dgm:pt>
    <dgm:pt modelId="{60B7A9EA-C6CF-4954-BE34-11E5F5BECDBC}" type="sibTrans" cxnId="{2AF79B6D-906E-4F88-9A0A-5BD5C700BF0F}">
      <dgm:prSet/>
      <dgm:spPr/>
      <dgm:t>
        <a:bodyPr/>
        <a:lstStyle/>
        <a:p>
          <a:pPr rtl="1"/>
          <a:endParaRPr lang="ar-EG"/>
        </a:p>
      </dgm:t>
    </dgm:pt>
    <dgm:pt modelId="{3B36D141-E587-4CA1-98F7-0E3633F95817}">
      <dgm:prSet phldrT="[Text]" custT="1"/>
      <dgm:spPr/>
      <dgm:t>
        <a:bodyPr/>
        <a:lstStyle/>
        <a:p>
          <a:pPr rtl="1"/>
          <a:r>
            <a: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binds to a specific </a:t>
          </a:r>
          <a:r>
            <a:rPr lang="en-US" sz="20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terminat</a:t>
          </a:r>
          <a:r>
            <a: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sequence  &amp; has </a:t>
          </a:r>
          <a:r>
            <a:rPr lang="en-US" sz="2000" b="1" dirty="0" smtClean="0">
              <a:latin typeface="Times New Roman"/>
              <a:cs typeface="Times New Roman"/>
            </a:rPr>
            <a:t>ATP-depend. DNA-RNA </a:t>
          </a:r>
          <a:r>
            <a:rPr lang="en-US" sz="2000" b="1" dirty="0" err="1" smtClean="0">
              <a:latin typeface="Times New Roman"/>
              <a:cs typeface="Times New Roman"/>
            </a:rPr>
            <a:t>helicase</a:t>
          </a:r>
          <a:r>
            <a:rPr lang="en-US" sz="2000" b="1" dirty="0" smtClean="0">
              <a:latin typeface="Times New Roman"/>
              <a:cs typeface="Times New Roman"/>
            </a:rPr>
            <a:t> activity</a:t>
          </a:r>
          <a:r>
            <a: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ar-EG" sz="2000" b="1" dirty="0">
            <a:latin typeface="Times New Roman" pitchFamily="18" charset="0"/>
            <a:cs typeface="Times New Roman" pitchFamily="18" charset="0"/>
          </a:endParaRPr>
        </a:p>
      </dgm:t>
    </dgm:pt>
    <dgm:pt modelId="{4EF0E06D-ACAB-449F-8F6C-578698BEC06F}" type="parTrans" cxnId="{35DAF7B7-42CD-4541-BE8B-06ECEED0C9AA}">
      <dgm:prSet/>
      <dgm:spPr/>
      <dgm:t>
        <a:bodyPr/>
        <a:lstStyle/>
        <a:p>
          <a:pPr rtl="1"/>
          <a:endParaRPr lang="ar-EG"/>
        </a:p>
      </dgm:t>
    </dgm:pt>
    <dgm:pt modelId="{47C0C078-5168-4157-83E2-3E4B7E81F6F0}" type="sibTrans" cxnId="{35DAF7B7-42CD-4541-BE8B-06ECEED0C9AA}">
      <dgm:prSet/>
      <dgm:spPr/>
      <dgm:t>
        <a:bodyPr/>
        <a:lstStyle/>
        <a:p>
          <a:pPr rtl="1"/>
          <a:endParaRPr lang="ar-EG"/>
        </a:p>
      </dgm:t>
    </dgm:pt>
    <dgm:pt modelId="{724941A7-6E88-4203-AB5E-7C7D856ABB26}">
      <dgm:prSet phldrT="[Text]" custT="1"/>
      <dgm:spPr/>
      <dgm:t>
        <a:bodyPr/>
        <a:lstStyle/>
        <a:p>
          <a:pPr rtl="1"/>
          <a:r>
            <a: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Rho factor independent </a:t>
          </a:r>
          <a:endParaRPr lang="ar-EG" sz="24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D3ED25-0343-4410-9F7A-6E159D69CD93}" type="parTrans" cxnId="{1ED0A452-5509-4A9A-9D52-79E23DA32833}">
      <dgm:prSet/>
      <dgm:spPr/>
      <dgm:t>
        <a:bodyPr/>
        <a:lstStyle/>
        <a:p>
          <a:pPr rtl="1"/>
          <a:endParaRPr lang="ar-EG"/>
        </a:p>
      </dgm:t>
    </dgm:pt>
    <dgm:pt modelId="{B9B85014-1E67-40D2-BAEB-1AD0A244D8B4}" type="sibTrans" cxnId="{1ED0A452-5509-4A9A-9D52-79E23DA32833}">
      <dgm:prSet/>
      <dgm:spPr/>
      <dgm:t>
        <a:bodyPr/>
        <a:lstStyle/>
        <a:p>
          <a:pPr rtl="1"/>
          <a:endParaRPr lang="ar-EG"/>
        </a:p>
      </dgm:t>
    </dgm:pt>
    <dgm:pt modelId="{1674C0A2-283A-4395-AD99-13D1750E55A7}">
      <dgm:prSet phldrT="[Text]" custT="1"/>
      <dgm:spPr/>
      <dgm:t>
        <a:bodyPr/>
        <a:lstStyle/>
        <a:p>
          <a:pPr rtl="1"/>
          <a:r>
            <a:rPr lang="en-US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hairpin loop</a:t>
          </a:r>
        </a:p>
      </dgm:t>
    </dgm:pt>
    <dgm:pt modelId="{FEDDDE1A-A14D-449A-8A6E-EC77A9F0C915}" type="parTrans" cxnId="{E4F0A96F-3F57-42AB-8048-50C08A0341C9}">
      <dgm:prSet/>
      <dgm:spPr/>
      <dgm:t>
        <a:bodyPr/>
        <a:lstStyle/>
        <a:p>
          <a:pPr rtl="1"/>
          <a:endParaRPr lang="ar-EG"/>
        </a:p>
      </dgm:t>
    </dgm:pt>
    <dgm:pt modelId="{95F957FF-2D14-455F-BE89-BCF3792E1C4D}" type="sibTrans" cxnId="{E4F0A96F-3F57-42AB-8048-50C08A0341C9}">
      <dgm:prSet/>
      <dgm:spPr/>
      <dgm:t>
        <a:bodyPr/>
        <a:lstStyle/>
        <a:p>
          <a:pPr rtl="1"/>
          <a:endParaRPr lang="ar-EG"/>
        </a:p>
      </dgm:t>
    </dgm:pt>
    <dgm:pt modelId="{E68078FB-940F-4755-8ACE-906D9079F401}">
      <dgm:prSet phldrT="[Text]" custT="1"/>
      <dgm:spPr/>
      <dgm:t>
        <a:bodyPr/>
        <a:lstStyle/>
        <a:p>
          <a:pPr rtl="1"/>
          <a:r>
            <a: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self-complement. </a:t>
          </a:r>
          <a:r>
            <a:rPr lang="en-US" sz="2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terminat</a:t>
          </a:r>
          <a:r>
            <a: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sequences rich in GC at 3</a:t>
          </a:r>
          <a:r>
            <a:rPr lang="en-US" sz="2200" b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'</a:t>
          </a:r>
          <a:r>
            <a: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end </a:t>
          </a:r>
          <a:r>
            <a:rPr lang="en-US" sz="2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of mRNA </a:t>
          </a:r>
          <a:endParaRPr lang="ar-EG" sz="22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AAAF00-E12D-49D2-9D12-E455B0F969D9}" type="parTrans" cxnId="{0DD802D6-035C-42BD-8F0D-6DF93E242DA7}">
      <dgm:prSet/>
      <dgm:spPr/>
      <dgm:t>
        <a:bodyPr/>
        <a:lstStyle/>
        <a:p>
          <a:pPr rtl="1"/>
          <a:endParaRPr lang="ar-EG"/>
        </a:p>
      </dgm:t>
    </dgm:pt>
    <dgm:pt modelId="{D5531F47-5755-46DB-8B10-FF8DEF9179AE}" type="sibTrans" cxnId="{0DD802D6-035C-42BD-8F0D-6DF93E242DA7}">
      <dgm:prSet/>
      <dgm:spPr/>
      <dgm:t>
        <a:bodyPr/>
        <a:lstStyle/>
        <a:p>
          <a:pPr rtl="1"/>
          <a:endParaRPr lang="ar-EG"/>
        </a:p>
      </dgm:t>
    </dgm:pt>
    <dgm:pt modelId="{B945E22F-EB08-406D-A2E0-4568BAE143A6}" type="pres">
      <dgm:prSet presAssocID="{4D4D1860-1E94-4E0B-96C2-BCE8D24915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163D3AAA-5B4E-447C-9772-F1FC22E75BFB}" type="pres">
      <dgm:prSet presAssocID="{F0D25948-22F5-4641-975D-73776A71F09D}" presName="root" presStyleCnt="0"/>
      <dgm:spPr/>
    </dgm:pt>
    <dgm:pt modelId="{FEBE794D-549E-4A45-92C7-82130E1F16DA}" type="pres">
      <dgm:prSet presAssocID="{F0D25948-22F5-4641-975D-73776A71F09D}" presName="rootComposite" presStyleCnt="0"/>
      <dgm:spPr/>
    </dgm:pt>
    <dgm:pt modelId="{363C68D3-B940-4180-B7B3-D06A87AB39A2}" type="pres">
      <dgm:prSet presAssocID="{F0D25948-22F5-4641-975D-73776A71F09D}" presName="rootText" presStyleLbl="node1" presStyleIdx="0" presStyleCnt="2" custScaleX="65022" custScaleY="39048" custLinFactNeighborX="25339" custLinFactNeighborY="3225"/>
      <dgm:spPr/>
      <dgm:t>
        <a:bodyPr/>
        <a:lstStyle/>
        <a:p>
          <a:pPr rtl="1"/>
          <a:endParaRPr lang="ar-EG"/>
        </a:p>
      </dgm:t>
    </dgm:pt>
    <dgm:pt modelId="{32B733ED-A7EE-4E45-B7EE-1A44FF8FE90C}" type="pres">
      <dgm:prSet presAssocID="{F0D25948-22F5-4641-975D-73776A71F09D}" presName="rootConnector" presStyleLbl="node1" presStyleIdx="0" presStyleCnt="2"/>
      <dgm:spPr/>
      <dgm:t>
        <a:bodyPr/>
        <a:lstStyle/>
        <a:p>
          <a:pPr rtl="1"/>
          <a:endParaRPr lang="ar-EG"/>
        </a:p>
      </dgm:t>
    </dgm:pt>
    <dgm:pt modelId="{F02237F1-A137-4DFB-A867-293307AC8753}" type="pres">
      <dgm:prSet presAssocID="{F0D25948-22F5-4641-975D-73776A71F09D}" presName="childShape" presStyleCnt="0"/>
      <dgm:spPr/>
    </dgm:pt>
    <dgm:pt modelId="{8ED44FEB-43AD-4F97-8E6C-FD7FABE1F0BF}" type="pres">
      <dgm:prSet presAssocID="{57406EBA-2027-413A-82AE-5A3B91568E4F}" presName="Name13" presStyleLbl="parChTrans1D2" presStyleIdx="0" presStyleCnt="4"/>
      <dgm:spPr/>
      <dgm:t>
        <a:bodyPr/>
        <a:lstStyle/>
        <a:p>
          <a:pPr rtl="1"/>
          <a:endParaRPr lang="ar-EG"/>
        </a:p>
      </dgm:t>
    </dgm:pt>
    <dgm:pt modelId="{826B8FA8-485B-40A6-B832-13B45A37387E}" type="pres">
      <dgm:prSet presAssocID="{FB563C32-EA7E-4DCE-8696-FC43844E237B}" presName="childText" presStyleLbl="bgAcc1" presStyleIdx="0" presStyleCnt="4" custScaleX="86161" custScaleY="25697" custLinFactNeighborX="20203" custLinFactNeighborY="-1216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B518CAD-0C7F-4057-AB45-88E56BD9266A}" type="pres">
      <dgm:prSet presAssocID="{4EF0E06D-ACAB-449F-8F6C-578698BEC06F}" presName="Name13" presStyleLbl="parChTrans1D2" presStyleIdx="1" presStyleCnt="4"/>
      <dgm:spPr/>
      <dgm:t>
        <a:bodyPr/>
        <a:lstStyle/>
        <a:p>
          <a:pPr rtl="1"/>
          <a:endParaRPr lang="ar-EG"/>
        </a:p>
      </dgm:t>
    </dgm:pt>
    <dgm:pt modelId="{66B69687-DEF2-4B06-B002-F6B73A2B8698}" type="pres">
      <dgm:prSet presAssocID="{3B36D141-E587-4CA1-98F7-0E3633F95817}" presName="childText" presStyleLbl="bgAcc1" presStyleIdx="1" presStyleCnt="4" custScaleX="90715" custScaleY="53593" custLinFactNeighborX="1933" custLinFactNeighborY="-2713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A94562A-C144-4093-9315-4823B60EE3EF}" type="pres">
      <dgm:prSet presAssocID="{724941A7-6E88-4203-AB5E-7C7D856ABB26}" presName="root" presStyleCnt="0"/>
      <dgm:spPr/>
    </dgm:pt>
    <dgm:pt modelId="{E932568B-810A-441F-8EE5-95A181F5E486}" type="pres">
      <dgm:prSet presAssocID="{724941A7-6E88-4203-AB5E-7C7D856ABB26}" presName="rootComposite" presStyleCnt="0"/>
      <dgm:spPr/>
    </dgm:pt>
    <dgm:pt modelId="{EAA7B320-F147-424E-B040-A29908C34DB5}" type="pres">
      <dgm:prSet presAssocID="{724941A7-6E88-4203-AB5E-7C7D856ABB26}" presName="rootText" presStyleLbl="node1" presStyleIdx="1" presStyleCnt="2" custScaleX="56318" custScaleY="29613" custLinFactNeighborX="1406" custLinFactNeighborY="3225"/>
      <dgm:spPr/>
      <dgm:t>
        <a:bodyPr/>
        <a:lstStyle/>
        <a:p>
          <a:pPr rtl="1"/>
          <a:endParaRPr lang="ar-EG"/>
        </a:p>
      </dgm:t>
    </dgm:pt>
    <dgm:pt modelId="{74A24BE3-DAF2-407F-B92F-7DDFF435D269}" type="pres">
      <dgm:prSet presAssocID="{724941A7-6E88-4203-AB5E-7C7D856ABB26}" presName="rootConnector" presStyleLbl="node1" presStyleIdx="1" presStyleCnt="2"/>
      <dgm:spPr/>
      <dgm:t>
        <a:bodyPr/>
        <a:lstStyle/>
        <a:p>
          <a:pPr rtl="1"/>
          <a:endParaRPr lang="ar-EG"/>
        </a:p>
      </dgm:t>
    </dgm:pt>
    <dgm:pt modelId="{FC69D7E2-9B39-4C44-B605-119C25A32259}" type="pres">
      <dgm:prSet presAssocID="{724941A7-6E88-4203-AB5E-7C7D856ABB26}" presName="childShape" presStyleCnt="0"/>
      <dgm:spPr/>
    </dgm:pt>
    <dgm:pt modelId="{65459D49-6209-44B2-854F-271AFD045F54}" type="pres">
      <dgm:prSet presAssocID="{FEDDDE1A-A14D-449A-8A6E-EC77A9F0C915}" presName="Name13" presStyleLbl="parChTrans1D2" presStyleIdx="2" presStyleCnt="4"/>
      <dgm:spPr/>
      <dgm:t>
        <a:bodyPr/>
        <a:lstStyle/>
        <a:p>
          <a:pPr rtl="1"/>
          <a:endParaRPr lang="ar-EG"/>
        </a:p>
      </dgm:t>
    </dgm:pt>
    <dgm:pt modelId="{12ACE06D-C98A-4741-A5B0-8DE085F4076C}" type="pres">
      <dgm:prSet presAssocID="{1674C0A2-283A-4395-AD99-13D1750E55A7}" presName="childText" presStyleLbl="bgAcc1" presStyleIdx="2" presStyleCnt="4" custScaleX="49320" custScaleY="18957" custLinFactNeighborX="18008" custLinFactNeighborY="-1520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8200156-0568-44E6-B312-45AEF942CA44}" type="pres">
      <dgm:prSet presAssocID="{FFAAAF00-E12D-49D2-9D12-E455B0F969D9}" presName="Name13" presStyleLbl="parChTrans1D2" presStyleIdx="3" presStyleCnt="4"/>
      <dgm:spPr/>
      <dgm:t>
        <a:bodyPr/>
        <a:lstStyle/>
        <a:p>
          <a:pPr rtl="1"/>
          <a:endParaRPr lang="ar-EG"/>
        </a:p>
      </dgm:t>
    </dgm:pt>
    <dgm:pt modelId="{F1DDE302-982F-4663-A53E-AD86D84BE519}" type="pres">
      <dgm:prSet presAssocID="{E68078FB-940F-4755-8ACE-906D9079F401}" presName="childText" presStyleLbl="bgAcc1" presStyleIdx="3" presStyleCnt="4" custScaleX="86947" custScaleY="46644" custLinFactNeighborX="-12442" custLinFactNeighborY="-3485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FE19464B-5952-4B73-A036-AB3C7764FE68}" type="presOf" srcId="{F0D25948-22F5-4641-975D-73776A71F09D}" destId="{32B733ED-A7EE-4E45-B7EE-1A44FF8FE90C}" srcOrd="1" destOrd="0" presId="urn:microsoft.com/office/officeart/2005/8/layout/hierarchy3"/>
    <dgm:cxn modelId="{0A85407F-B987-4D2C-BADD-EB3D969E524B}" type="presOf" srcId="{3B36D141-E587-4CA1-98F7-0E3633F95817}" destId="{66B69687-DEF2-4B06-B002-F6B73A2B8698}" srcOrd="0" destOrd="0" presId="urn:microsoft.com/office/officeart/2005/8/layout/hierarchy3"/>
    <dgm:cxn modelId="{1ED0A452-5509-4A9A-9D52-79E23DA32833}" srcId="{4D4D1860-1E94-4E0B-96C2-BCE8D2491551}" destId="{724941A7-6E88-4203-AB5E-7C7D856ABB26}" srcOrd="1" destOrd="0" parTransId="{B4D3ED25-0343-4410-9F7A-6E159D69CD93}" sibTransId="{B9B85014-1E67-40D2-BAEB-1AD0A244D8B4}"/>
    <dgm:cxn modelId="{98CBADB5-D507-41E0-93D5-BE85A5123AED}" srcId="{4D4D1860-1E94-4E0B-96C2-BCE8D2491551}" destId="{F0D25948-22F5-4641-975D-73776A71F09D}" srcOrd="0" destOrd="0" parTransId="{436D70B4-B158-4480-B0AD-FE3AF89FDA74}" sibTransId="{374BAE1B-35F4-4D7F-891F-715641530D4F}"/>
    <dgm:cxn modelId="{35DAF7B7-42CD-4541-BE8B-06ECEED0C9AA}" srcId="{F0D25948-22F5-4641-975D-73776A71F09D}" destId="{3B36D141-E587-4CA1-98F7-0E3633F95817}" srcOrd="1" destOrd="0" parTransId="{4EF0E06D-ACAB-449F-8F6C-578698BEC06F}" sibTransId="{47C0C078-5168-4157-83E2-3E4B7E81F6F0}"/>
    <dgm:cxn modelId="{F0B82A3A-54EC-40AC-B446-9482DBFC1D67}" type="presOf" srcId="{E68078FB-940F-4755-8ACE-906D9079F401}" destId="{F1DDE302-982F-4663-A53E-AD86D84BE519}" srcOrd="0" destOrd="0" presId="urn:microsoft.com/office/officeart/2005/8/layout/hierarchy3"/>
    <dgm:cxn modelId="{E4F0A96F-3F57-42AB-8048-50C08A0341C9}" srcId="{724941A7-6E88-4203-AB5E-7C7D856ABB26}" destId="{1674C0A2-283A-4395-AD99-13D1750E55A7}" srcOrd="0" destOrd="0" parTransId="{FEDDDE1A-A14D-449A-8A6E-EC77A9F0C915}" sibTransId="{95F957FF-2D14-455F-BE89-BCF3792E1C4D}"/>
    <dgm:cxn modelId="{137E3BFD-D670-46E5-8DB7-FF8AEC0176A4}" type="presOf" srcId="{4EF0E06D-ACAB-449F-8F6C-578698BEC06F}" destId="{9B518CAD-0C7F-4057-AB45-88E56BD9266A}" srcOrd="0" destOrd="0" presId="urn:microsoft.com/office/officeart/2005/8/layout/hierarchy3"/>
    <dgm:cxn modelId="{2AF79B6D-906E-4F88-9A0A-5BD5C700BF0F}" srcId="{F0D25948-22F5-4641-975D-73776A71F09D}" destId="{FB563C32-EA7E-4DCE-8696-FC43844E237B}" srcOrd="0" destOrd="0" parTransId="{57406EBA-2027-413A-82AE-5A3B91568E4F}" sibTransId="{60B7A9EA-C6CF-4954-BE34-11E5F5BECDBC}"/>
    <dgm:cxn modelId="{2F14902F-D733-4887-9D01-AD8C8F953193}" type="presOf" srcId="{4D4D1860-1E94-4E0B-96C2-BCE8D2491551}" destId="{B945E22F-EB08-406D-A2E0-4568BAE143A6}" srcOrd="0" destOrd="0" presId="urn:microsoft.com/office/officeart/2005/8/layout/hierarchy3"/>
    <dgm:cxn modelId="{C68772AA-055F-4C8E-801B-21B8A3339E51}" type="presOf" srcId="{FEDDDE1A-A14D-449A-8A6E-EC77A9F0C915}" destId="{65459D49-6209-44B2-854F-271AFD045F54}" srcOrd="0" destOrd="0" presId="urn:microsoft.com/office/officeart/2005/8/layout/hierarchy3"/>
    <dgm:cxn modelId="{0DD802D6-035C-42BD-8F0D-6DF93E242DA7}" srcId="{724941A7-6E88-4203-AB5E-7C7D856ABB26}" destId="{E68078FB-940F-4755-8ACE-906D9079F401}" srcOrd="1" destOrd="0" parTransId="{FFAAAF00-E12D-49D2-9D12-E455B0F969D9}" sibTransId="{D5531F47-5755-46DB-8B10-FF8DEF9179AE}"/>
    <dgm:cxn modelId="{05609984-8090-4B70-AFF8-DCBEF65CEA9F}" type="presOf" srcId="{724941A7-6E88-4203-AB5E-7C7D856ABB26}" destId="{EAA7B320-F147-424E-B040-A29908C34DB5}" srcOrd="0" destOrd="0" presId="urn:microsoft.com/office/officeart/2005/8/layout/hierarchy3"/>
    <dgm:cxn modelId="{0704224E-9A3D-4E24-B6C1-81AF156F9D01}" type="presOf" srcId="{1674C0A2-283A-4395-AD99-13D1750E55A7}" destId="{12ACE06D-C98A-4741-A5B0-8DE085F4076C}" srcOrd="0" destOrd="0" presId="urn:microsoft.com/office/officeart/2005/8/layout/hierarchy3"/>
    <dgm:cxn modelId="{E7EEDBE9-A5DE-4ED7-B216-E44BBB0BAFD3}" type="presOf" srcId="{57406EBA-2027-413A-82AE-5A3B91568E4F}" destId="{8ED44FEB-43AD-4F97-8E6C-FD7FABE1F0BF}" srcOrd="0" destOrd="0" presId="urn:microsoft.com/office/officeart/2005/8/layout/hierarchy3"/>
    <dgm:cxn modelId="{18F5E500-CA44-45E3-9CBA-F706B46DC368}" type="presOf" srcId="{F0D25948-22F5-4641-975D-73776A71F09D}" destId="{363C68D3-B940-4180-B7B3-D06A87AB39A2}" srcOrd="0" destOrd="0" presId="urn:microsoft.com/office/officeart/2005/8/layout/hierarchy3"/>
    <dgm:cxn modelId="{F66E193A-9CBF-4282-A0CA-8A2E226794B6}" type="presOf" srcId="{FB563C32-EA7E-4DCE-8696-FC43844E237B}" destId="{826B8FA8-485B-40A6-B832-13B45A37387E}" srcOrd="0" destOrd="0" presId="urn:microsoft.com/office/officeart/2005/8/layout/hierarchy3"/>
    <dgm:cxn modelId="{1E83BE5F-2581-4685-97ED-FFEBDAC5E92B}" type="presOf" srcId="{FFAAAF00-E12D-49D2-9D12-E455B0F969D9}" destId="{98200156-0568-44E6-B312-45AEF942CA44}" srcOrd="0" destOrd="0" presId="urn:microsoft.com/office/officeart/2005/8/layout/hierarchy3"/>
    <dgm:cxn modelId="{8CE7BBB1-0231-4C64-900C-B0E7E47F9277}" type="presOf" srcId="{724941A7-6E88-4203-AB5E-7C7D856ABB26}" destId="{74A24BE3-DAF2-407F-B92F-7DDFF435D269}" srcOrd="1" destOrd="0" presId="urn:microsoft.com/office/officeart/2005/8/layout/hierarchy3"/>
    <dgm:cxn modelId="{FA411CD8-D9D3-4FD8-B053-581A515961C8}" type="presParOf" srcId="{B945E22F-EB08-406D-A2E0-4568BAE143A6}" destId="{163D3AAA-5B4E-447C-9772-F1FC22E75BFB}" srcOrd="0" destOrd="0" presId="urn:microsoft.com/office/officeart/2005/8/layout/hierarchy3"/>
    <dgm:cxn modelId="{06FB90BC-F83F-441B-A8AC-015F24A425B1}" type="presParOf" srcId="{163D3AAA-5B4E-447C-9772-F1FC22E75BFB}" destId="{FEBE794D-549E-4A45-92C7-82130E1F16DA}" srcOrd="0" destOrd="0" presId="urn:microsoft.com/office/officeart/2005/8/layout/hierarchy3"/>
    <dgm:cxn modelId="{26738DAA-FB79-4BA6-9717-6411860BCE0C}" type="presParOf" srcId="{FEBE794D-549E-4A45-92C7-82130E1F16DA}" destId="{363C68D3-B940-4180-B7B3-D06A87AB39A2}" srcOrd="0" destOrd="0" presId="urn:microsoft.com/office/officeart/2005/8/layout/hierarchy3"/>
    <dgm:cxn modelId="{E28CFACA-4087-4C47-AAF0-8BB3604E85F0}" type="presParOf" srcId="{FEBE794D-549E-4A45-92C7-82130E1F16DA}" destId="{32B733ED-A7EE-4E45-B7EE-1A44FF8FE90C}" srcOrd="1" destOrd="0" presId="urn:microsoft.com/office/officeart/2005/8/layout/hierarchy3"/>
    <dgm:cxn modelId="{E65ACE96-6747-41B4-B1FB-B1FD0D5FDAFA}" type="presParOf" srcId="{163D3AAA-5B4E-447C-9772-F1FC22E75BFB}" destId="{F02237F1-A137-4DFB-A867-293307AC8753}" srcOrd="1" destOrd="0" presId="urn:microsoft.com/office/officeart/2005/8/layout/hierarchy3"/>
    <dgm:cxn modelId="{FCEE6B01-AD44-4C99-A95F-0BC8A8840705}" type="presParOf" srcId="{F02237F1-A137-4DFB-A867-293307AC8753}" destId="{8ED44FEB-43AD-4F97-8E6C-FD7FABE1F0BF}" srcOrd="0" destOrd="0" presId="urn:microsoft.com/office/officeart/2005/8/layout/hierarchy3"/>
    <dgm:cxn modelId="{78054D6A-6EFF-434B-9CAE-5BFF5A9D4FFA}" type="presParOf" srcId="{F02237F1-A137-4DFB-A867-293307AC8753}" destId="{826B8FA8-485B-40A6-B832-13B45A37387E}" srcOrd="1" destOrd="0" presId="urn:microsoft.com/office/officeart/2005/8/layout/hierarchy3"/>
    <dgm:cxn modelId="{7CBA712D-03E9-4BF2-B40E-04FE9D72467A}" type="presParOf" srcId="{F02237F1-A137-4DFB-A867-293307AC8753}" destId="{9B518CAD-0C7F-4057-AB45-88E56BD9266A}" srcOrd="2" destOrd="0" presId="urn:microsoft.com/office/officeart/2005/8/layout/hierarchy3"/>
    <dgm:cxn modelId="{7BBA1508-DD8A-4562-ABDF-0A4E3D4C8CFF}" type="presParOf" srcId="{F02237F1-A137-4DFB-A867-293307AC8753}" destId="{66B69687-DEF2-4B06-B002-F6B73A2B8698}" srcOrd="3" destOrd="0" presId="urn:microsoft.com/office/officeart/2005/8/layout/hierarchy3"/>
    <dgm:cxn modelId="{B0BC1C03-DDC1-4206-BA24-211708DA0E3E}" type="presParOf" srcId="{B945E22F-EB08-406D-A2E0-4568BAE143A6}" destId="{DA94562A-C144-4093-9315-4823B60EE3EF}" srcOrd="1" destOrd="0" presId="urn:microsoft.com/office/officeart/2005/8/layout/hierarchy3"/>
    <dgm:cxn modelId="{979A74CD-CF4E-45E7-B097-284DF51AB467}" type="presParOf" srcId="{DA94562A-C144-4093-9315-4823B60EE3EF}" destId="{E932568B-810A-441F-8EE5-95A181F5E486}" srcOrd="0" destOrd="0" presId="urn:microsoft.com/office/officeart/2005/8/layout/hierarchy3"/>
    <dgm:cxn modelId="{78420564-D906-4387-A763-6FBA32000FC7}" type="presParOf" srcId="{E932568B-810A-441F-8EE5-95A181F5E486}" destId="{EAA7B320-F147-424E-B040-A29908C34DB5}" srcOrd="0" destOrd="0" presId="urn:microsoft.com/office/officeart/2005/8/layout/hierarchy3"/>
    <dgm:cxn modelId="{9AC214DB-B0C2-4E08-A051-0638AE500994}" type="presParOf" srcId="{E932568B-810A-441F-8EE5-95A181F5E486}" destId="{74A24BE3-DAF2-407F-B92F-7DDFF435D269}" srcOrd="1" destOrd="0" presId="urn:microsoft.com/office/officeart/2005/8/layout/hierarchy3"/>
    <dgm:cxn modelId="{45769800-9D03-4A5E-96F8-76A08A4A4D9D}" type="presParOf" srcId="{DA94562A-C144-4093-9315-4823B60EE3EF}" destId="{FC69D7E2-9B39-4C44-B605-119C25A32259}" srcOrd="1" destOrd="0" presId="urn:microsoft.com/office/officeart/2005/8/layout/hierarchy3"/>
    <dgm:cxn modelId="{43F8E187-E3AA-4D7D-A51E-7484EFE5A09D}" type="presParOf" srcId="{FC69D7E2-9B39-4C44-B605-119C25A32259}" destId="{65459D49-6209-44B2-854F-271AFD045F54}" srcOrd="0" destOrd="0" presId="urn:microsoft.com/office/officeart/2005/8/layout/hierarchy3"/>
    <dgm:cxn modelId="{92282356-5319-4000-A514-DF8BA1FE6004}" type="presParOf" srcId="{FC69D7E2-9B39-4C44-B605-119C25A32259}" destId="{12ACE06D-C98A-4741-A5B0-8DE085F4076C}" srcOrd="1" destOrd="0" presId="urn:microsoft.com/office/officeart/2005/8/layout/hierarchy3"/>
    <dgm:cxn modelId="{16B5D1FE-B2A4-4FCC-8CB5-66949D86583E}" type="presParOf" srcId="{FC69D7E2-9B39-4C44-B605-119C25A32259}" destId="{98200156-0568-44E6-B312-45AEF942CA44}" srcOrd="2" destOrd="0" presId="urn:microsoft.com/office/officeart/2005/8/layout/hierarchy3"/>
    <dgm:cxn modelId="{FF6E7A05-E8FB-466C-920B-05DDBC58A12E}" type="presParOf" srcId="{FC69D7E2-9B39-4C44-B605-119C25A32259}" destId="{F1DDE302-982F-4663-A53E-AD86D84BE519}" srcOrd="3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4D1860-1E94-4E0B-96C2-BCE8D2491551}" type="doc">
      <dgm:prSet loTypeId="urn:microsoft.com/office/officeart/2005/8/layout/hierarchy3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EG"/>
        </a:p>
      </dgm:t>
    </dgm:pt>
    <dgm:pt modelId="{F0D25948-22F5-4641-975D-73776A71F09D}">
      <dgm:prSet phldrT="[Text]" custT="1"/>
      <dgm:spPr/>
      <dgm:t>
        <a:bodyPr/>
        <a:lstStyle/>
        <a:p>
          <a:pPr rtl="1"/>
          <a:r>
            <a: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TATA box: 6 N. (TATAAT)</a:t>
          </a:r>
          <a:endParaRPr lang="ar-EG" sz="2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6D70B4-B158-4480-B0AD-FE3AF89FDA74}" type="parTrans" cxnId="{98CBADB5-D507-41E0-93D5-BE85A5123AED}">
      <dgm:prSet/>
      <dgm:spPr/>
      <dgm:t>
        <a:bodyPr/>
        <a:lstStyle/>
        <a:p>
          <a:pPr rtl="1"/>
          <a:endParaRPr lang="ar-EG"/>
        </a:p>
      </dgm:t>
    </dgm:pt>
    <dgm:pt modelId="{374BAE1B-35F4-4D7F-891F-715641530D4F}" type="sibTrans" cxnId="{98CBADB5-D507-41E0-93D5-BE85A5123AED}">
      <dgm:prSet/>
      <dgm:spPr/>
      <dgm:t>
        <a:bodyPr/>
        <a:lstStyle/>
        <a:p>
          <a:pPr rtl="1"/>
          <a:endParaRPr lang="ar-EG"/>
        </a:p>
      </dgm:t>
    </dgm:pt>
    <dgm:pt modelId="{FB563C32-EA7E-4DCE-8696-FC43844E237B}">
      <dgm:prSet phldrT="[Text]" custT="1"/>
      <dgm:spPr/>
      <dgm:t>
        <a:bodyPr/>
        <a:lstStyle/>
        <a:p>
          <a:pPr rtl="1"/>
          <a:r>
            <a:rPr lang="en-US" sz="2300" b="1" dirty="0" smtClean="0"/>
            <a:t>25-35</a:t>
          </a:r>
          <a:r>
            <a:rPr lang="en-US" sz="2300" b="1" dirty="0" smtClean="0">
              <a:latin typeface="Times New Roman" pitchFamily="18" charset="0"/>
              <a:cs typeface="Times New Roman" pitchFamily="18" charset="0"/>
            </a:rPr>
            <a:t> bases </a:t>
          </a:r>
        </a:p>
        <a:p>
          <a:pPr rtl="1"/>
          <a:r>
            <a:rPr lang="en-US" sz="2300" b="1" dirty="0" smtClean="0">
              <a:latin typeface="Times New Roman" pitchFamily="18" charset="0"/>
              <a:cs typeface="Times New Roman" pitchFamily="18" charset="0"/>
            </a:rPr>
            <a:t>upstream to (+1)</a:t>
          </a:r>
          <a:endParaRPr lang="ar-EG" sz="2300" b="1" dirty="0">
            <a:latin typeface="Times New Roman" pitchFamily="18" charset="0"/>
            <a:cs typeface="Times New Roman" pitchFamily="18" charset="0"/>
          </a:endParaRPr>
        </a:p>
      </dgm:t>
    </dgm:pt>
    <dgm:pt modelId="{57406EBA-2027-413A-82AE-5A3B91568E4F}" type="parTrans" cxnId="{2AF79B6D-906E-4F88-9A0A-5BD5C700BF0F}">
      <dgm:prSet/>
      <dgm:spPr/>
      <dgm:t>
        <a:bodyPr/>
        <a:lstStyle/>
        <a:p>
          <a:pPr rtl="1"/>
          <a:endParaRPr lang="ar-EG"/>
        </a:p>
      </dgm:t>
    </dgm:pt>
    <dgm:pt modelId="{60B7A9EA-C6CF-4954-BE34-11E5F5BECDBC}" type="sibTrans" cxnId="{2AF79B6D-906E-4F88-9A0A-5BD5C700BF0F}">
      <dgm:prSet/>
      <dgm:spPr/>
      <dgm:t>
        <a:bodyPr/>
        <a:lstStyle/>
        <a:p>
          <a:pPr rtl="1"/>
          <a:endParaRPr lang="ar-EG"/>
        </a:p>
      </dgm:t>
    </dgm:pt>
    <dgm:pt modelId="{3B36D141-E587-4CA1-98F7-0E3633F95817}">
      <dgm:prSet phldrT="[Text]" custT="1"/>
      <dgm:spPr/>
      <dgm:t>
        <a:bodyPr/>
        <a:lstStyle/>
        <a:p>
          <a:pPr rtl="1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determines </a:t>
          </a:r>
          <a:r>
            <a:rPr lang="en-US" sz="2400" b="1" u="sng" dirty="0" smtClean="0">
              <a:latin typeface="Times New Roman" pitchFamily="18" charset="0"/>
              <a:cs typeface="Times New Roman" pitchFamily="18" charset="0"/>
            </a:rPr>
            <a:t>where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transcription starts</a:t>
          </a:r>
          <a:endParaRPr lang="ar-EG" sz="2400" b="1" dirty="0">
            <a:latin typeface="Times New Roman" pitchFamily="18" charset="0"/>
            <a:cs typeface="Times New Roman" pitchFamily="18" charset="0"/>
          </a:endParaRPr>
        </a:p>
      </dgm:t>
    </dgm:pt>
    <dgm:pt modelId="{4EF0E06D-ACAB-449F-8F6C-578698BEC06F}" type="parTrans" cxnId="{35DAF7B7-42CD-4541-BE8B-06ECEED0C9AA}">
      <dgm:prSet/>
      <dgm:spPr/>
      <dgm:t>
        <a:bodyPr/>
        <a:lstStyle/>
        <a:p>
          <a:pPr rtl="1"/>
          <a:endParaRPr lang="ar-EG"/>
        </a:p>
      </dgm:t>
    </dgm:pt>
    <dgm:pt modelId="{47C0C078-5168-4157-83E2-3E4B7E81F6F0}" type="sibTrans" cxnId="{35DAF7B7-42CD-4541-BE8B-06ECEED0C9AA}">
      <dgm:prSet/>
      <dgm:spPr/>
      <dgm:t>
        <a:bodyPr/>
        <a:lstStyle/>
        <a:p>
          <a:pPr rtl="1"/>
          <a:endParaRPr lang="ar-EG"/>
        </a:p>
      </dgm:t>
    </dgm:pt>
    <dgm:pt modelId="{724941A7-6E88-4203-AB5E-7C7D856ABB26}">
      <dgm:prSet phldrT="[Text]" custT="1"/>
      <dgm:spPr/>
      <dgm:t>
        <a:bodyPr/>
        <a:lstStyle/>
        <a:p>
          <a:pPr rtl="1"/>
          <a:r>
            <a:rPr lang="en-US" sz="2200" b="1" dirty="0" smtClean="0">
              <a:solidFill>
                <a:schemeClr val="bg1"/>
              </a:solidFill>
            </a:rPr>
            <a:t>CAT box (CCAATC &amp; GC box (GGGCGG) </a:t>
          </a:r>
          <a:endParaRPr lang="ar-EG" sz="22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D3ED25-0343-4410-9F7A-6E159D69CD93}" type="parTrans" cxnId="{1ED0A452-5509-4A9A-9D52-79E23DA32833}">
      <dgm:prSet/>
      <dgm:spPr/>
      <dgm:t>
        <a:bodyPr/>
        <a:lstStyle/>
        <a:p>
          <a:pPr rtl="1"/>
          <a:endParaRPr lang="ar-EG"/>
        </a:p>
      </dgm:t>
    </dgm:pt>
    <dgm:pt modelId="{B9B85014-1E67-40D2-BAEB-1AD0A244D8B4}" type="sibTrans" cxnId="{1ED0A452-5509-4A9A-9D52-79E23DA32833}">
      <dgm:prSet/>
      <dgm:spPr/>
      <dgm:t>
        <a:bodyPr/>
        <a:lstStyle/>
        <a:p>
          <a:pPr rtl="1"/>
          <a:endParaRPr lang="ar-EG"/>
        </a:p>
      </dgm:t>
    </dgm:pt>
    <dgm:pt modelId="{1674C0A2-283A-4395-AD99-13D1750E55A7}">
      <dgm:prSet phldrT="[Text]" custT="1"/>
      <dgm:spPr/>
      <dgm:t>
        <a:bodyPr/>
        <a:lstStyle/>
        <a:p>
          <a:pPr rtl="1"/>
          <a:r>
            <a:rPr lang="en-US" sz="2300" b="1" dirty="0" smtClean="0"/>
            <a:t>40-200</a:t>
          </a:r>
          <a:r>
            <a:rPr lang="en-US" sz="2300" b="1" dirty="0" smtClean="0">
              <a:latin typeface="Times New Roman" pitchFamily="18" charset="0"/>
              <a:cs typeface="Times New Roman" pitchFamily="18" charset="0"/>
            </a:rPr>
            <a:t> bases </a:t>
          </a:r>
        </a:p>
        <a:p>
          <a:pPr rtl="1"/>
          <a:r>
            <a:rPr lang="en-US" sz="2300" b="1" dirty="0" smtClean="0">
              <a:latin typeface="Times New Roman" pitchFamily="18" charset="0"/>
              <a:cs typeface="Times New Roman" pitchFamily="18" charset="0"/>
            </a:rPr>
            <a:t>upstream to (+1)</a:t>
          </a:r>
          <a:endParaRPr lang="ar-EG" sz="23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EDDDE1A-A14D-449A-8A6E-EC77A9F0C915}" type="parTrans" cxnId="{E4F0A96F-3F57-42AB-8048-50C08A0341C9}">
      <dgm:prSet/>
      <dgm:spPr/>
      <dgm:t>
        <a:bodyPr/>
        <a:lstStyle/>
        <a:p>
          <a:pPr rtl="1"/>
          <a:endParaRPr lang="ar-EG"/>
        </a:p>
      </dgm:t>
    </dgm:pt>
    <dgm:pt modelId="{95F957FF-2D14-455F-BE89-BCF3792E1C4D}" type="sibTrans" cxnId="{E4F0A96F-3F57-42AB-8048-50C08A0341C9}">
      <dgm:prSet/>
      <dgm:spPr/>
      <dgm:t>
        <a:bodyPr/>
        <a:lstStyle/>
        <a:p>
          <a:pPr rtl="1"/>
          <a:endParaRPr lang="ar-EG"/>
        </a:p>
      </dgm:t>
    </dgm:pt>
    <dgm:pt modelId="{E68078FB-940F-4755-8ACE-906D9079F401}">
      <dgm:prSet phldrT="[Text]" custT="1"/>
      <dgm:spPr/>
      <dgm:t>
        <a:bodyPr/>
        <a:lstStyle/>
        <a:p>
          <a:pPr rtl="1"/>
          <a:r>
            <a:rPr lang="en-US" sz="2300" b="1" dirty="0" smtClean="0">
              <a:latin typeface="Times New Roman" pitchFamily="18" charset="0"/>
              <a:cs typeface="Times New Roman" pitchFamily="18" charset="0"/>
            </a:rPr>
            <a:t>determines the transcription </a:t>
          </a:r>
          <a:r>
            <a:rPr lang="en-US" sz="2300" b="1" u="sng" dirty="0" smtClean="0">
              <a:latin typeface="Times New Roman" pitchFamily="18" charset="0"/>
              <a:cs typeface="Times New Roman" pitchFamily="18" charset="0"/>
            </a:rPr>
            <a:t>frequency</a:t>
          </a:r>
          <a:endParaRPr lang="ar-EG" sz="2300" b="1" u="sng" dirty="0" smtClean="0">
            <a:latin typeface="Times New Roman" pitchFamily="18" charset="0"/>
            <a:cs typeface="Times New Roman" pitchFamily="18" charset="0"/>
          </a:endParaRPr>
        </a:p>
      </dgm:t>
    </dgm:pt>
    <dgm:pt modelId="{FFAAAF00-E12D-49D2-9D12-E455B0F969D9}" type="parTrans" cxnId="{0DD802D6-035C-42BD-8F0D-6DF93E242DA7}">
      <dgm:prSet/>
      <dgm:spPr/>
      <dgm:t>
        <a:bodyPr/>
        <a:lstStyle/>
        <a:p>
          <a:pPr rtl="1"/>
          <a:endParaRPr lang="ar-EG"/>
        </a:p>
      </dgm:t>
    </dgm:pt>
    <dgm:pt modelId="{D5531F47-5755-46DB-8B10-FF8DEF9179AE}" type="sibTrans" cxnId="{0DD802D6-035C-42BD-8F0D-6DF93E242DA7}">
      <dgm:prSet/>
      <dgm:spPr/>
      <dgm:t>
        <a:bodyPr/>
        <a:lstStyle/>
        <a:p>
          <a:pPr rtl="1"/>
          <a:endParaRPr lang="ar-EG"/>
        </a:p>
      </dgm:t>
    </dgm:pt>
    <dgm:pt modelId="{E66B41C0-A5AB-4CE4-BDB8-FA5A7AB7B982}">
      <dgm:prSet custT="1"/>
      <dgm:spPr/>
      <dgm:t>
        <a:bodyPr/>
        <a:lstStyle/>
        <a:p>
          <a:pPr rtl="0"/>
          <a:r>
            <a:rPr lang="en-US" sz="2200" b="1" dirty="0" smtClean="0"/>
            <a:t>Recognized by several protein transcription factors </a:t>
          </a:r>
        </a:p>
        <a:p>
          <a:pPr rtl="0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(TF II A, B, </a:t>
          </a:r>
          <a:r>
            <a: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E, F &amp; H)</a:t>
          </a:r>
          <a:endParaRPr lang="ar-EG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840473-753C-4FA8-946D-ABFAA7D06FD8}" type="parTrans" cxnId="{84164169-66FB-4BEC-8F5B-5F16045B6F03}">
      <dgm:prSet/>
      <dgm:spPr/>
      <dgm:t>
        <a:bodyPr/>
        <a:lstStyle/>
        <a:p>
          <a:pPr rtl="1"/>
          <a:endParaRPr lang="ar-EG"/>
        </a:p>
      </dgm:t>
    </dgm:pt>
    <dgm:pt modelId="{D11BACC7-0FB9-40A4-921B-B79C038A52E6}" type="sibTrans" cxnId="{84164169-66FB-4BEC-8F5B-5F16045B6F03}">
      <dgm:prSet/>
      <dgm:spPr/>
      <dgm:t>
        <a:bodyPr/>
        <a:lstStyle/>
        <a:p>
          <a:pPr rtl="1"/>
          <a:endParaRPr lang="ar-EG"/>
        </a:p>
      </dgm:t>
    </dgm:pt>
    <dgm:pt modelId="{B945E22F-EB08-406D-A2E0-4568BAE143A6}" type="pres">
      <dgm:prSet presAssocID="{4D4D1860-1E94-4E0B-96C2-BCE8D24915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163D3AAA-5B4E-447C-9772-F1FC22E75BFB}" type="pres">
      <dgm:prSet presAssocID="{F0D25948-22F5-4641-975D-73776A71F09D}" presName="root" presStyleCnt="0"/>
      <dgm:spPr/>
    </dgm:pt>
    <dgm:pt modelId="{FEBE794D-549E-4A45-92C7-82130E1F16DA}" type="pres">
      <dgm:prSet presAssocID="{F0D25948-22F5-4641-975D-73776A71F09D}" presName="rootComposite" presStyleCnt="0"/>
      <dgm:spPr/>
    </dgm:pt>
    <dgm:pt modelId="{363C68D3-B940-4180-B7B3-D06A87AB39A2}" type="pres">
      <dgm:prSet presAssocID="{F0D25948-22F5-4641-975D-73776A71F09D}" presName="rootText" presStyleLbl="node1" presStyleIdx="0" presStyleCnt="2" custScaleX="58052" custScaleY="32814" custLinFactNeighborX="24241" custLinFactNeighborY="2346"/>
      <dgm:spPr/>
      <dgm:t>
        <a:bodyPr/>
        <a:lstStyle/>
        <a:p>
          <a:pPr rtl="1"/>
          <a:endParaRPr lang="ar-EG"/>
        </a:p>
      </dgm:t>
    </dgm:pt>
    <dgm:pt modelId="{32B733ED-A7EE-4E45-B7EE-1A44FF8FE90C}" type="pres">
      <dgm:prSet presAssocID="{F0D25948-22F5-4641-975D-73776A71F09D}" presName="rootConnector" presStyleLbl="node1" presStyleIdx="0" presStyleCnt="2"/>
      <dgm:spPr/>
      <dgm:t>
        <a:bodyPr/>
        <a:lstStyle/>
        <a:p>
          <a:pPr rtl="1"/>
          <a:endParaRPr lang="ar-EG"/>
        </a:p>
      </dgm:t>
    </dgm:pt>
    <dgm:pt modelId="{F02237F1-A137-4DFB-A867-293307AC8753}" type="pres">
      <dgm:prSet presAssocID="{F0D25948-22F5-4641-975D-73776A71F09D}" presName="childShape" presStyleCnt="0"/>
      <dgm:spPr/>
    </dgm:pt>
    <dgm:pt modelId="{8ED44FEB-43AD-4F97-8E6C-FD7FABE1F0BF}" type="pres">
      <dgm:prSet presAssocID="{57406EBA-2027-413A-82AE-5A3B91568E4F}" presName="Name13" presStyleLbl="parChTrans1D2" presStyleIdx="0" presStyleCnt="5"/>
      <dgm:spPr/>
      <dgm:t>
        <a:bodyPr/>
        <a:lstStyle/>
        <a:p>
          <a:pPr rtl="1"/>
          <a:endParaRPr lang="ar-EG"/>
        </a:p>
      </dgm:t>
    </dgm:pt>
    <dgm:pt modelId="{826B8FA8-485B-40A6-B832-13B45A37387E}" type="pres">
      <dgm:prSet presAssocID="{FB563C32-EA7E-4DCE-8696-FC43844E237B}" presName="childText" presStyleLbl="bgAcc1" presStyleIdx="0" presStyleCnt="5" custScaleX="86161" custScaleY="4151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B518CAD-0C7F-4057-AB45-88E56BD9266A}" type="pres">
      <dgm:prSet presAssocID="{4EF0E06D-ACAB-449F-8F6C-578698BEC06F}" presName="Name13" presStyleLbl="parChTrans1D2" presStyleIdx="1" presStyleCnt="5"/>
      <dgm:spPr/>
      <dgm:t>
        <a:bodyPr/>
        <a:lstStyle/>
        <a:p>
          <a:pPr rtl="1"/>
          <a:endParaRPr lang="ar-EG"/>
        </a:p>
      </dgm:t>
    </dgm:pt>
    <dgm:pt modelId="{66B69687-DEF2-4B06-B002-F6B73A2B8698}" type="pres">
      <dgm:prSet presAssocID="{3B36D141-E587-4CA1-98F7-0E3633F95817}" presName="childText" presStyleLbl="bgAcc1" presStyleIdx="1" presStyleCnt="5" custScaleX="93609" custScaleY="27461" custLinFactNeighborX="540" custLinFactNeighborY="-1054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C1B81EA-5CAB-4ED5-B8F7-2FF7160CD8C6}" type="pres">
      <dgm:prSet presAssocID="{4B840473-753C-4FA8-946D-ABFAA7D06FD8}" presName="Name13" presStyleLbl="parChTrans1D2" presStyleIdx="2" presStyleCnt="5"/>
      <dgm:spPr/>
      <dgm:t>
        <a:bodyPr/>
        <a:lstStyle/>
        <a:p>
          <a:pPr rtl="1"/>
          <a:endParaRPr lang="ar-EG"/>
        </a:p>
      </dgm:t>
    </dgm:pt>
    <dgm:pt modelId="{44692874-6E5B-4CE4-9818-804160D443E1}" type="pres">
      <dgm:prSet presAssocID="{E66B41C0-A5AB-4CE4-BDB8-FA5A7AB7B982}" presName="childText" presStyleLbl="bgAcc1" presStyleIdx="2" presStyleCnt="5" custScaleX="118784" custScaleY="41588" custLinFactNeighborX="-18360" custLinFactNeighborY="-2502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A94562A-C144-4093-9315-4823B60EE3EF}" type="pres">
      <dgm:prSet presAssocID="{724941A7-6E88-4203-AB5E-7C7D856ABB26}" presName="root" presStyleCnt="0"/>
      <dgm:spPr/>
    </dgm:pt>
    <dgm:pt modelId="{E932568B-810A-441F-8EE5-95A181F5E486}" type="pres">
      <dgm:prSet presAssocID="{724941A7-6E88-4203-AB5E-7C7D856ABB26}" presName="rootComposite" presStyleCnt="0"/>
      <dgm:spPr/>
    </dgm:pt>
    <dgm:pt modelId="{EAA7B320-F147-424E-B040-A29908C34DB5}" type="pres">
      <dgm:prSet presAssocID="{724941A7-6E88-4203-AB5E-7C7D856ABB26}" presName="rootText" presStyleLbl="node1" presStyleIdx="1" presStyleCnt="2" custScaleX="81849" custScaleY="43751" custLinFactNeighborX="-4496" custLinFactNeighborY="3666"/>
      <dgm:spPr/>
      <dgm:t>
        <a:bodyPr/>
        <a:lstStyle/>
        <a:p>
          <a:pPr rtl="1"/>
          <a:endParaRPr lang="ar-EG"/>
        </a:p>
      </dgm:t>
    </dgm:pt>
    <dgm:pt modelId="{74A24BE3-DAF2-407F-B92F-7DDFF435D269}" type="pres">
      <dgm:prSet presAssocID="{724941A7-6E88-4203-AB5E-7C7D856ABB26}" presName="rootConnector" presStyleLbl="node1" presStyleIdx="1" presStyleCnt="2"/>
      <dgm:spPr/>
      <dgm:t>
        <a:bodyPr/>
        <a:lstStyle/>
        <a:p>
          <a:pPr rtl="1"/>
          <a:endParaRPr lang="ar-EG"/>
        </a:p>
      </dgm:t>
    </dgm:pt>
    <dgm:pt modelId="{FC69D7E2-9B39-4C44-B605-119C25A32259}" type="pres">
      <dgm:prSet presAssocID="{724941A7-6E88-4203-AB5E-7C7D856ABB26}" presName="childShape" presStyleCnt="0"/>
      <dgm:spPr/>
    </dgm:pt>
    <dgm:pt modelId="{65459D49-6209-44B2-854F-271AFD045F54}" type="pres">
      <dgm:prSet presAssocID="{FEDDDE1A-A14D-449A-8A6E-EC77A9F0C915}" presName="Name13" presStyleLbl="parChTrans1D2" presStyleIdx="3" presStyleCnt="5"/>
      <dgm:spPr/>
      <dgm:t>
        <a:bodyPr/>
        <a:lstStyle/>
        <a:p>
          <a:pPr rtl="1"/>
          <a:endParaRPr lang="ar-EG"/>
        </a:p>
      </dgm:t>
    </dgm:pt>
    <dgm:pt modelId="{12ACE06D-C98A-4741-A5B0-8DE085F4076C}" type="pres">
      <dgm:prSet presAssocID="{1674C0A2-283A-4395-AD99-13D1750E55A7}" presName="childText" presStyleLbl="bgAcc1" presStyleIdx="3" presStyleCnt="5" custScaleX="82820" custScaleY="37478" custLinFactNeighborX="-627" custLinFactNeighborY="-214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8200156-0568-44E6-B312-45AEF942CA44}" type="pres">
      <dgm:prSet presAssocID="{FFAAAF00-E12D-49D2-9D12-E455B0F969D9}" presName="Name13" presStyleLbl="parChTrans1D2" presStyleIdx="4" presStyleCnt="5"/>
      <dgm:spPr/>
      <dgm:t>
        <a:bodyPr/>
        <a:lstStyle/>
        <a:p>
          <a:pPr rtl="1"/>
          <a:endParaRPr lang="ar-EG"/>
        </a:p>
      </dgm:t>
    </dgm:pt>
    <dgm:pt modelId="{F1DDE302-982F-4663-A53E-AD86D84BE519}" type="pres">
      <dgm:prSet presAssocID="{E68078FB-940F-4755-8ACE-906D9079F401}" presName="childText" presStyleLbl="bgAcc1" presStyleIdx="4" presStyleCnt="5" custScaleX="94150" custScaleY="42036" custLinFactNeighborX="-16826" custLinFactNeighborY="-1278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521D4307-748E-43D6-9860-C6D21178D6BD}" type="presOf" srcId="{1674C0A2-283A-4395-AD99-13D1750E55A7}" destId="{12ACE06D-C98A-4741-A5B0-8DE085F4076C}" srcOrd="0" destOrd="0" presId="urn:microsoft.com/office/officeart/2005/8/layout/hierarchy3"/>
    <dgm:cxn modelId="{98CBADB5-D507-41E0-93D5-BE85A5123AED}" srcId="{4D4D1860-1E94-4E0B-96C2-BCE8D2491551}" destId="{F0D25948-22F5-4641-975D-73776A71F09D}" srcOrd="0" destOrd="0" parTransId="{436D70B4-B158-4480-B0AD-FE3AF89FDA74}" sibTransId="{374BAE1B-35F4-4D7F-891F-715641530D4F}"/>
    <dgm:cxn modelId="{4369A737-A204-4203-83E7-743127FC7A9C}" type="presOf" srcId="{E68078FB-940F-4755-8ACE-906D9079F401}" destId="{F1DDE302-982F-4663-A53E-AD86D84BE519}" srcOrd="0" destOrd="0" presId="urn:microsoft.com/office/officeart/2005/8/layout/hierarchy3"/>
    <dgm:cxn modelId="{35DAF7B7-42CD-4541-BE8B-06ECEED0C9AA}" srcId="{F0D25948-22F5-4641-975D-73776A71F09D}" destId="{3B36D141-E587-4CA1-98F7-0E3633F95817}" srcOrd="1" destOrd="0" parTransId="{4EF0E06D-ACAB-449F-8F6C-578698BEC06F}" sibTransId="{47C0C078-5168-4157-83E2-3E4B7E81F6F0}"/>
    <dgm:cxn modelId="{84164169-66FB-4BEC-8F5B-5F16045B6F03}" srcId="{F0D25948-22F5-4641-975D-73776A71F09D}" destId="{E66B41C0-A5AB-4CE4-BDB8-FA5A7AB7B982}" srcOrd="2" destOrd="0" parTransId="{4B840473-753C-4FA8-946D-ABFAA7D06FD8}" sibTransId="{D11BACC7-0FB9-40A4-921B-B79C038A52E6}"/>
    <dgm:cxn modelId="{65FB2280-93D9-4530-B244-E6B203D478A5}" type="presOf" srcId="{57406EBA-2027-413A-82AE-5A3B91568E4F}" destId="{8ED44FEB-43AD-4F97-8E6C-FD7FABE1F0BF}" srcOrd="0" destOrd="0" presId="urn:microsoft.com/office/officeart/2005/8/layout/hierarchy3"/>
    <dgm:cxn modelId="{0DD802D6-035C-42BD-8F0D-6DF93E242DA7}" srcId="{724941A7-6E88-4203-AB5E-7C7D856ABB26}" destId="{E68078FB-940F-4755-8ACE-906D9079F401}" srcOrd="1" destOrd="0" parTransId="{FFAAAF00-E12D-49D2-9D12-E455B0F969D9}" sibTransId="{D5531F47-5755-46DB-8B10-FF8DEF9179AE}"/>
    <dgm:cxn modelId="{D6F3B1F0-3216-4E03-81D6-88D9DF5B6F32}" type="presOf" srcId="{3B36D141-E587-4CA1-98F7-0E3633F95817}" destId="{66B69687-DEF2-4B06-B002-F6B73A2B8698}" srcOrd="0" destOrd="0" presId="urn:microsoft.com/office/officeart/2005/8/layout/hierarchy3"/>
    <dgm:cxn modelId="{4D0B30B0-021C-4BF1-85AE-ED808C576EF0}" type="presOf" srcId="{724941A7-6E88-4203-AB5E-7C7D856ABB26}" destId="{74A24BE3-DAF2-407F-B92F-7DDFF435D269}" srcOrd="1" destOrd="0" presId="urn:microsoft.com/office/officeart/2005/8/layout/hierarchy3"/>
    <dgm:cxn modelId="{E4F0A96F-3F57-42AB-8048-50C08A0341C9}" srcId="{724941A7-6E88-4203-AB5E-7C7D856ABB26}" destId="{1674C0A2-283A-4395-AD99-13D1750E55A7}" srcOrd="0" destOrd="0" parTransId="{FEDDDE1A-A14D-449A-8A6E-EC77A9F0C915}" sibTransId="{95F957FF-2D14-455F-BE89-BCF3792E1C4D}"/>
    <dgm:cxn modelId="{5EE86827-E881-4EB6-BB86-3963C743A333}" type="presOf" srcId="{FEDDDE1A-A14D-449A-8A6E-EC77A9F0C915}" destId="{65459D49-6209-44B2-854F-271AFD045F54}" srcOrd="0" destOrd="0" presId="urn:microsoft.com/office/officeart/2005/8/layout/hierarchy3"/>
    <dgm:cxn modelId="{A3B5B12E-9804-4B68-AA1C-412BCED56532}" type="presOf" srcId="{E66B41C0-A5AB-4CE4-BDB8-FA5A7AB7B982}" destId="{44692874-6E5B-4CE4-9818-804160D443E1}" srcOrd="0" destOrd="0" presId="urn:microsoft.com/office/officeart/2005/8/layout/hierarchy3"/>
    <dgm:cxn modelId="{502C6D35-9F4A-4732-AF65-94E9E6125EDA}" type="presOf" srcId="{FB563C32-EA7E-4DCE-8696-FC43844E237B}" destId="{826B8FA8-485B-40A6-B832-13B45A37387E}" srcOrd="0" destOrd="0" presId="urn:microsoft.com/office/officeart/2005/8/layout/hierarchy3"/>
    <dgm:cxn modelId="{1041897E-9DBA-4609-B77D-34F05809681B}" type="presOf" srcId="{724941A7-6E88-4203-AB5E-7C7D856ABB26}" destId="{EAA7B320-F147-424E-B040-A29908C34DB5}" srcOrd="0" destOrd="0" presId="urn:microsoft.com/office/officeart/2005/8/layout/hierarchy3"/>
    <dgm:cxn modelId="{F4614D4C-7472-45FE-B6BD-E7140C1A7094}" type="presOf" srcId="{F0D25948-22F5-4641-975D-73776A71F09D}" destId="{363C68D3-B940-4180-B7B3-D06A87AB39A2}" srcOrd="0" destOrd="0" presId="urn:microsoft.com/office/officeart/2005/8/layout/hierarchy3"/>
    <dgm:cxn modelId="{E0532739-8EF3-4083-B841-C71C59E56E78}" type="presOf" srcId="{4D4D1860-1E94-4E0B-96C2-BCE8D2491551}" destId="{B945E22F-EB08-406D-A2E0-4568BAE143A6}" srcOrd="0" destOrd="0" presId="urn:microsoft.com/office/officeart/2005/8/layout/hierarchy3"/>
    <dgm:cxn modelId="{B6FDF60B-B13C-43CE-9A7A-8C880BB6DF40}" type="presOf" srcId="{4B840473-753C-4FA8-946D-ABFAA7D06FD8}" destId="{CC1B81EA-5CAB-4ED5-B8F7-2FF7160CD8C6}" srcOrd="0" destOrd="0" presId="urn:microsoft.com/office/officeart/2005/8/layout/hierarchy3"/>
    <dgm:cxn modelId="{2AF79B6D-906E-4F88-9A0A-5BD5C700BF0F}" srcId="{F0D25948-22F5-4641-975D-73776A71F09D}" destId="{FB563C32-EA7E-4DCE-8696-FC43844E237B}" srcOrd="0" destOrd="0" parTransId="{57406EBA-2027-413A-82AE-5A3B91568E4F}" sibTransId="{60B7A9EA-C6CF-4954-BE34-11E5F5BECDBC}"/>
    <dgm:cxn modelId="{C3C001BC-AC39-4603-BD05-9F88B3F6DDC3}" type="presOf" srcId="{F0D25948-22F5-4641-975D-73776A71F09D}" destId="{32B733ED-A7EE-4E45-B7EE-1A44FF8FE90C}" srcOrd="1" destOrd="0" presId="urn:microsoft.com/office/officeart/2005/8/layout/hierarchy3"/>
    <dgm:cxn modelId="{1ED0A452-5509-4A9A-9D52-79E23DA32833}" srcId="{4D4D1860-1E94-4E0B-96C2-BCE8D2491551}" destId="{724941A7-6E88-4203-AB5E-7C7D856ABB26}" srcOrd="1" destOrd="0" parTransId="{B4D3ED25-0343-4410-9F7A-6E159D69CD93}" sibTransId="{B9B85014-1E67-40D2-BAEB-1AD0A244D8B4}"/>
    <dgm:cxn modelId="{1513CCD0-B3CF-4409-81FF-B327BE037BBD}" type="presOf" srcId="{FFAAAF00-E12D-49D2-9D12-E455B0F969D9}" destId="{98200156-0568-44E6-B312-45AEF942CA44}" srcOrd="0" destOrd="0" presId="urn:microsoft.com/office/officeart/2005/8/layout/hierarchy3"/>
    <dgm:cxn modelId="{62F857EB-F396-4DDF-BDFF-7C313E960AC1}" type="presOf" srcId="{4EF0E06D-ACAB-449F-8F6C-578698BEC06F}" destId="{9B518CAD-0C7F-4057-AB45-88E56BD9266A}" srcOrd="0" destOrd="0" presId="urn:microsoft.com/office/officeart/2005/8/layout/hierarchy3"/>
    <dgm:cxn modelId="{2ABF4180-4309-49D3-A899-1372FA8D25CD}" type="presParOf" srcId="{B945E22F-EB08-406D-A2E0-4568BAE143A6}" destId="{163D3AAA-5B4E-447C-9772-F1FC22E75BFB}" srcOrd="0" destOrd="0" presId="urn:microsoft.com/office/officeart/2005/8/layout/hierarchy3"/>
    <dgm:cxn modelId="{7950C1AD-A628-4AE1-9D2A-6576FCBC66C3}" type="presParOf" srcId="{163D3AAA-5B4E-447C-9772-F1FC22E75BFB}" destId="{FEBE794D-549E-4A45-92C7-82130E1F16DA}" srcOrd="0" destOrd="0" presId="urn:microsoft.com/office/officeart/2005/8/layout/hierarchy3"/>
    <dgm:cxn modelId="{A0A51BC3-6A32-4505-BAC9-DCF6CD6B60CF}" type="presParOf" srcId="{FEBE794D-549E-4A45-92C7-82130E1F16DA}" destId="{363C68D3-B940-4180-B7B3-D06A87AB39A2}" srcOrd="0" destOrd="0" presId="urn:microsoft.com/office/officeart/2005/8/layout/hierarchy3"/>
    <dgm:cxn modelId="{44201B13-2064-4847-88E5-C7396D1F55CE}" type="presParOf" srcId="{FEBE794D-549E-4A45-92C7-82130E1F16DA}" destId="{32B733ED-A7EE-4E45-B7EE-1A44FF8FE90C}" srcOrd="1" destOrd="0" presId="urn:microsoft.com/office/officeart/2005/8/layout/hierarchy3"/>
    <dgm:cxn modelId="{5F3B65C7-3AD1-4230-8BDF-32254C5DEB75}" type="presParOf" srcId="{163D3AAA-5B4E-447C-9772-F1FC22E75BFB}" destId="{F02237F1-A137-4DFB-A867-293307AC8753}" srcOrd="1" destOrd="0" presId="urn:microsoft.com/office/officeart/2005/8/layout/hierarchy3"/>
    <dgm:cxn modelId="{63677902-B6EC-4631-9EE6-386EE774A354}" type="presParOf" srcId="{F02237F1-A137-4DFB-A867-293307AC8753}" destId="{8ED44FEB-43AD-4F97-8E6C-FD7FABE1F0BF}" srcOrd="0" destOrd="0" presId="urn:microsoft.com/office/officeart/2005/8/layout/hierarchy3"/>
    <dgm:cxn modelId="{5E871931-46C9-4F80-B0D2-DF4612AE2506}" type="presParOf" srcId="{F02237F1-A137-4DFB-A867-293307AC8753}" destId="{826B8FA8-485B-40A6-B832-13B45A37387E}" srcOrd="1" destOrd="0" presId="urn:microsoft.com/office/officeart/2005/8/layout/hierarchy3"/>
    <dgm:cxn modelId="{C035627E-88AC-426E-A95B-B93AD72B1D27}" type="presParOf" srcId="{F02237F1-A137-4DFB-A867-293307AC8753}" destId="{9B518CAD-0C7F-4057-AB45-88E56BD9266A}" srcOrd="2" destOrd="0" presId="urn:microsoft.com/office/officeart/2005/8/layout/hierarchy3"/>
    <dgm:cxn modelId="{264C7366-5EEA-4AFD-BFE1-E8095162496F}" type="presParOf" srcId="{F02237F1-A137-4DFB-A867-293307AC8753}" destId="{66B69687-DEF2-4B06-B002-F6B73A2B8698}" srcOrd="3" destOrd="0" presId="urn:microsoft.com/office/officeart/2005/8/layout/hierarchy3"/>
    <dgm:cxn modelId="{2C206262-DA53-4FF4-A472-1BDAA5062955}" type="presParOf" srcId="{F02237F1-A137-4DFB-A867-293307AC8753}" destId="{CC1B81EA-5CAB-4ED5-B8F7-2FF7160CD8C6}" srcOrd="4" destOrd="0" presId="urn:microsoft.com/office/officeart/2005/8/layout/hierarchy3"/>
    <dgm:cxn modelId="{2DEA20D4-DF3A-48E2-8697-6AE0E99E89F4}" type="presParOf" srcId="{F02237F1-A137-4DFB-A867-293307AC8753}" destId="{44692874-6E5B-4CE4-9818-804160D443E1}" srcOrd="5" destOrd="0" presId="urn:microsoft.com/office/officeart/2005/8/layout/hierarchy3"/>
    <dgm:cxn modelId="{22BDB4E1-98C3-4250-AE73-33E41DF130AC}" type="presParOf" srcId="{B945E22F-EB08-406D-A2E0-4568BAE143A6}" destId="{DA94562A-C144-4093-9315-4823B60EE3EF}" srcOrd="1" destOrd="0" presId="urn:microsoft.com/office/officeart/2005/8/layout/hierarchy3"/>
    <dgm:cxn modelId="{662371D3-9981-4A60-B198-5E8CD0C12FCF}" type="presParOf" srcId="{DA94562A-C144-4093-9315-4823B60EE3EF}" destId="{E932568B-810A-441F-8EE5-95A181F5E486}" srcOrd="0" destOrd="0" presId="urn:microsoft.com/office/officeart/2005/8/layout/hierarchy3"/>
    <dgm:cxn modelId="{C87616D0-7CCB-46AE-BBF4-A04BE482E82D}" type="presParOf" srcId="{E932568B-810A-441F-8EE5-95A181F5E486}" destId="{EAA7B320-F147-424E-B040-A29908C34DB5}" srcOrd="0" destOrd="0" presId="urn:microsoft.com/office/officeart/2005/8/layout/hierarchy3"/>
    <dgm:cxn modelId="{D3FF948A-8692-49FE-8355-39D4057564FB}" type="presParOf" srcId="{E932568B-810A-441F-8EE5-95A181F5E486}" destId="{74A24BE3-DAF2-407F-B92F-7DDFF435D269}" srcOrd="1" destOrd="0" presId="urn:microsoft.com/office/officeart/2005/8/layout/hierarchy3"/>
    <dgm:cxn modelId="{0047C680-6A00-46FE-8449-A11E8440E354}" type="presParOf" srcId="{DA94562A-C144-4093-9315-4823B60EE3EF}" destId="{FC69D7E2-9B39-4C44-B605-119C25A32259}" srcOrd="1" destOrd="0" presId="urn:microsoft.com/office/officeart/2005/8/layout/hierarchy3"/>
    <dgm:cxn modelId="{1132761F-F06A-4F1A-9C05-890BE3635350}" type="presParOf" srcId="{FC69D7E2-9B39-4C44-B605-119C25A32259}" destId="{65459D49-6209-44B2-854F-271AFD045F54}" srcOrd="0" destOrd="0" presId="urn:microsoft.com/office/officeart/2005/8/layout/hierarchy3"/>
    <dgm:cxn modelId="{4A3D5DA1-4103-49A7-B822-1435F3A6A1C1}" type="presParOf" srcId="{FC69D7E2-9B39-4C44-B605-119C25A32259}" destId="{12ACE06D-C98A-4741-A5B0-8DE085F4076C}" srcOrd="1" destOrd="0" presId="urn:microsoft.com/office/officeart/2005/8/layout/hierarchy3"/>
    <dgm:cxn modelId="{58DA0464-4CEB-451D-98CA-E3E3A624C639}" type="presParOf" srcId="{FC69D7E2-9B39-4C44-B605-119C25A32259}" destId="{98200156-0568-44E6-B312-45AEF942CA44}" srcOrd="2" destOrd="0" presId="urn:microsoft.com/office/officeart/2005/8/layout/hierarchy3"/>
    <dgm:cxn modelId="{57A416AB-5A13-490E-9AA4-A8D903C28E75}" type="presParOf" srcId="{FC69D7E2-9B39-4C44-B605-119C25A32259}" destId="{F1DDE302-982F-4663-A53E-AD86D84BE519}" srcOrd="3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278621-9274-4442-9CB1-8BE23BB26516}" type="doc">
      <dgm:prSet loTypeId="urn:microsoft.com/office/officeart/2005/8/layout/hierarchy1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pPr rtl="1"/>
          <a:endParaRPr lang="ar-EG"/>
        </a:p>
      </dgm:t>
    </dgm:pt>
    <dgm:pt modelId="{7CE51889-6B5E-42B6-A479-FE1BDA8DAC21}">
      <dgm:prSet phldrT="[Text]" custT="1"/>
      <dgm:spPr/>
      <dgm:t>
        <a:bodyPr/>
        <a:lstStyle/>
        <a:p>
          <a:pPr rtl="1"/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mRNA </a:t>
          </a:r>
          <a:endParaRPr lang="ar-EG" sz="3200" b="1" dirty="0"/>
        </a:p>
      </dgm:t>
    </dgm:pt>
    <dgm:pt modelId="{D56DF4D2-191D-4604-8623-821C7E148F76}" type="parTrans" cxnId="{1D49B591-28AE-4D02-9518-715EE63A30DF}">
      <dgm:prSet/>
      <dgm:spPr/>
      <dgm:t>
        <a:bodyPr/>
        <a:lstStyle/>
        <a:p>
          <a:pPr rtl="1"/>
          <a:endParaRPr lang="ar-EG"/>
        </a:p>
      </dgm:t>
    </dgm:pt>
    <dgm:pt modelId="{F5EBF33E-8F9A-4A11-9536-81818D27BFE2}" type="sibTrans" cxnId="{1D49B591-28AE-4D02-9518-715EE63A30DF}">
      <dgm:prSet/>
      <dgm:spPr/>
      <dgm:t>
        <a:bodyPr/>
        <a:lstStyle/>
        <a:p>
          <a:pPr rtl="1"/>
          <a:endParaRPr lang="ar-EG"/>
        </a:p>
      </dgm:t>
    </dgm:pt>
    <dgm:pt modelId="{AC856DF5-21E2-4E93-994E-EE5C49EB3447}">
      <dgm:prSet phldrT="[Text]" custT="1"/>
      <dgm:spPr/>
      <dgm:t>
        <a:bodyPr/>
        <a:lstStyle/>
        <a:p>
          <a:pPr rtl="1"/>
          <a:r>
            <a:rPr lang="ar-EG" sz="2400" b="1" dirty="0" smtClean="0"/>
            <a:t> </a:t>
          </a:r>
          <a:r>
            <a:rPr lang="en-US" sz="2400" b="1" dirty="0" smtClean="0"/>
            <a:t> capping</a:t>
          </a:r>
          <a:r>
            <a:rPr lang="ar-EG" sz="2400" b="1" dirty="0" smtClean="0"/>
            <a:t>‘</a:t>
          </a:r>
          <a:r>
            <a:rPr lang="en-US" sz="2400" b="1" dirty="0" smtClean="0"/>
            <a:t>5</a:t>
          </a:r>
          <a:endParaRPr lang="ar-EG" sz="2400" b="1" dirty="0"/>
        </a:p>
      </dgm:t>
    </dgm:pt>
    <dgm:pt modelId="{883DFD88-24DA-45D7-881E-34736682930A}" type="parTrans" cxnId="{375D93F5-56D1-42D2-99B0-1E108C276A04}">
      <dgm:prSet/>
      <dgm:spPr/>
      <dgm:t>
        <a:bodyPr/>
        <a:lstStyle/>
        <a:p>
          <a:pPr rtl="1"/>
          <a:endParaRPr lang="ar-EG"/>
        </a:p>
      </dgm:t>
    </dgm:pt>
    <dgm:pt modelId="{ABE7308A-D36B-4156-A468-F85B0D8CA61E}" type="sibTrans" cxnId="{375D93F5-56D1-42D2-99B0-1E108C276A04}">
      <dgm:prSet/>
      <dgm:spPr/>
      <dgm:t>
        <a:bodyPr/>
        <a:lstStyle/>
        <a:p>
          <a:pPr rtl="1"/>
          <a:endParaRPr lang="ar-EG"/>
        </a:p>
      </dgm:t>
    </dgm:pt>
    <dgm:pt modelId="{5DD0859F-9980-4709-802B-8EBBF5309F36}">
      <dgm:prSet phldrT="[Text]" custT="1"/>
      <dgm:spPr/>
      <dgm:t>
        <a:bodyPr/>
        <a:lstStyle/>
        <a:p>
          <a:pPr rtl="1"/>
          <a:r>
            <a:rPr lang="en-US" sz="2400" b="1" dirty="0" smtClean="0"/>
            <a:t>3</a:t>
          </a:r>
          <a:r>
            <a:rPr lang="en-US" sz="2400" b="1" dirty="0" smtClean="0">
              <a:latin typeface="Times New Roman"/>
              <a:cs typeface="Times New Roman"/>
            </a:rPr>
            <a:t>' </a:t>
          </a:r>
          <a:r>
            <a:rPr lang="en-US" sz="2400" b="1" dirty="0" err="1" smtClean="0">
              <a:latin typeface="Times New Roman"/>
              <a:cs typeface="Times New Roman"/>
            </a:rPr>
            <a:t>polyA</a:t>
          </a:r>
          <a:r>
            <a:rPr lang="en-US" sz="2400" b="1" dirty="0" smtClean="0">
              <a:latin typeface="Times New Roman"/>
              <a:cs typeface="Times New Roman"/>
            </a:rPr>
            <a:t> tail</a:t>
          </a:r>
          <a:endParaRPr lang="ar-EG" sz="2400" b="1" dirty="0"/>
        </a:p>
      </dgm:t>
    </dgm:pt>
    <dgm:pt modelId="{D25DBBEE-EBEB-42F6-93B2-0861B8A368BA}" type="parTrans" cxnId="{638EFE8D-5813-4DA2-B0BE-6DABC33257C9}">
      <dgm:prSet/>
      <dgm:spPr/>
      <dgm:t>
        <a:bodyPr/>
        <a:lstStyle/>
        <a:p>
          <a:pPr rtl="1"/>
          <a:endParaRPr lang="ar-EG"/>
        </a:p>
      </dgm:t>
    </dgm:pt>
    <dgm:pt modelId="{ADB26ABC-9DA4-41F4-BE9B-7AE15D50D471}" type="sibTrans" cxnId="{638EFE8D-5813-4DA2-B0BE-6DABC33257C9}">
      <dgm:prSet/>
      <dgm:spPr/>
      <dgm:t>
        <a:bodyPr/>
        <a:lstStyle/>
        <a:p>
          <a:pPr rtl="1"/>
          <a:endParaRPr lang="ar-EG"/>
        </a:p>
      </dgm:t>
    </dgm:pt>
    <dgm:pt modelId="{9CF0C960-6964-485C-93CF-0C52BD65A084}">
      <dgm:prSet phldrT="[Text]" custT="1"/>
      <dgm:spPr/>
      <dgm:t>
        <a:bodyPr/>
        <a:lstStyle/>
        <a:p>
          <a:pPr rtl="1"/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Intron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excision</a:t>
          </a:r>
          <a:endParaRPr lang="ar-EG" sz="2400" b="1" dirty="0">
            <a:latin typeface="Times New Roman" pitchFamily="18" charset="0"/>
            <a:cs typeface="Times New Roman" pitchFamily="18" charset="0"/>
          </a:endParaRPr>
        </a:p>
      </dgm:t>
    </dgm:pt>
    <dgm:pt modelId="{5F27BBF3-35FA-4A0E-AD26-728093211BF1}" type="parTrans" cxnId="{2A78AA8A-B673-40C5-9697-B7057E4766EA}">
      <dgm:prSet/>
      <dgm:spPr/>
      <dgm:t>
        <a:bodyPr/>
        <a:lstStyle/>
        <a:p>
          <a:pPr rtl="1"/>
          <a:endParaRPr lang="ar-EG"/>
        </a:p>
      </dgm:t>
    </dgm:pt>
    <dgm:pt modelId="{45FF8F7B-305A-42BB-B32A-52C1460F144E}" type="sibTrans" cxnId="{2A78AA8A-B673-40C5-9697-B7057E4766EA}">
      <dgm:prSet/>
      <dgm:spPr/>
      <dgm:t>
        <a:bodyPr/>
        <a:lstStyle/>
        <a:p>
          <a:pPr rtl="1"/>
          <a:endParaRPr lang="ar-EG"/>
        </a:p>
      </dgm:t>
    </dgm:pt>
    <dgm:pt modelId="{CACB4EC9-42C0-488F-B5C4-9CFCA254D3E1}">
      <dgm:prSet custT="1"/>
      <dgm:spPr/>
      <dgm:t>
        <a:bodyPr/>
        <a:lstStyle/>
        <a:p>
          <a:pPr rtl="1"/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Exon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splicing </a:t>
          </a:r>
          <a:endParaRPr lang="ar-EG" sz="2400" b="1" dirty="0">
            <a:latin typeface="Times New Roman" pitchFamily="18" charset="0"/>
            <a:cs typeface="Times New Roman" pitchFamily="18" charset="0"/>
          </a:endParaRPr>
        </a:p>
      </dgm:t>
    </dgm:pt>
    <dgm:pt modelId="{FBE87FB1-12AC-4DB5-A0A6-141CBDD9D0BC}" type="parTrans" cxnId="{30179DFC-9167-4AF5-B654-84DF8C41A5B9}">
      <dgm:prSet/>
      <dgm:spPr/>
      <dgm:t>
        <a:bodyPr/>
        <a:lstStyle/>
        <a:p>
          <a:pPr rtl="1"/>
          <a:endParaRPr lang="ar-EG"/>
        </a:p>
      </dgm:t>
    </dgm:pt>
    <dgm:pt modelId="{7329A424-1E9E-46AD-8A53-6A730EEEB4BB}" type="sibTrans" cxnId="{30179DFC-9167-4AF5-B654-84DF8C41A5B9}">
      <dgm:prSet/>
      <dgm:spPr/>
      <dgm:t>
        <a:bodyPr/>
        <a:lstStyle/>
        <a:p>
          <a:pPr rtl="1"/>
          <a:endParaRPr lang="ar-EG"/>
        </a:p>
      </dgm:t>
    </dgm:pt>
    <dgm:pt modelId="{7EB892B1-C56D-4F64-AD6A-92BA38412DF5}" type="pres">
      <dgm:prSet presAssocID="{60278621-9274-4442-9CB1-8BE23BB265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05E2BF79-F459-401D-90D8-212E1D5C99AA}" type="pres">
      <dgm:prSet presAssocID="{7CE51889-6B5E-42B6-A479-FE1BDA8DAC21}" presName="hierRoot1" presStyleCnt="0"/>
      <dgm:spPr/>
    </dgm:pt>
    <dgm:pt modelId="{7EECB0D2-E649-4E23-9CF3-7BA92BCA1071}" type="pres">
      <dgm:prSet presAssocID="{7CE51889-6B5E-42B6-A479-FE1BDA8DAC21}" presName="composite" presStyleCnt="0"/>
      <dgm:spPr/>
    </dgm:pt>
    <dgm:pt modelId="{FFC9BC03-338C-4940-93A4-446875593EB0}" type="pres">
      <dgm:prSet presAssocID="{7CE51889-6B5E-42B6-A479-FE1BDA8DAC21}" presName="background" presStyleLbl="node0" presStyleIdx="0" presStyleCnt="1"/>
      <dgm:spPr/>
    </dgm:pt>
    <dgm:pt modelId="{27CECBF3-F878-4E0D-A061-A2BA9F47588A}" type="pres">
      <dgm:prSet presAssocID="{7CE51889-6B5E-42B6-A479-FE1BDA8DAC21}" presName="text" presStyleLbl="fgAcc0" presStyleIdx="0" presStyleCnt="1" custScaleX="133601" custLinFactNeighborX="-5785" custLinFactNeighborY="1366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31D81256-ABFF-43B7-BD8C-8959D3A0FD53}" type="pres">
      <dgm:prSet presAssocID="{7CE51889-6B5E-42B6-A479-FE1BDA8DAC21}" presName="hierChild2" presStyleCnt="0"/>
      <dgm:spPr/>
    </dgm:pt>
    <dgm:pt modelId="{DE530912-09ED-4697-B686-5A0894FB147F}" type="pres">
      <dgm:prSet presAssocID="{883DFD88-24DA-45D7-881E-34736682930A}" presName="Name10" presStyleLbl="parChTrans1D2" presStyleIdx="0" presStyleCnt="4"/>
      <dgm:spPr/>
      <dgm:t>
        <a:bodyPr/>
        <a:lstStyle/>
        <a:p>
          <a:pPr rtl="1"/>
          <a:endParaRPr lang="ar-EG"/>
        </a:p>
      </dgm:t>
    </dgm:pt>
    <dgm:pt modelId="{DCD8FC25-64BC-4DEC-9B41-58FABC0B45AF}" type="pres">
      <dgm:prSet presAssocID="{AC856DF5-21E2-4E93-994E-EE5C49EB3447}" presName="hierRoot2" presStyleCnt="0"/>
      <dgm:spPr/>
    </dgm:pt>
    <dgm:pt modelId="{ADD81211-586C-448B-9C7E-C77B4DD97A6D}" type="pres">
      <dgm:prSet presAssocID="{AC856DF5-21E2-4E93-994E-EE5C49EB3447}" presName="composite2" presStyleCnt="0"/>
      <dgm:spPr/>
    </dgm:pt>
    <dgm:pt modelId="{5F457514-C546-4E4E-896F-7598ADBB6D9A}" type="pres">
      <dgm:prSet presAssocID="{AC856DF5-21E2-4E93-994E-EE5C49EB3447}" presName="background2" presStyleLbl="node2" presStyleIdx="0" presStyleCnt="4"/>
      <dgm:spPr/>
    </dgm:pt>
    <dgm:pt modelId="{49A86473-844D-4DB9-A5D7-A1029D85560A}" type="pres">
      <dgm:prSet presAssocID="{AC856DF5-21E2-4E93-994E-EE5C49EB3447}" presName="text2" presStyleLbl="fgAcc2" presStyleIdx="0" presStyleCnt="4" custScaleX="14145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A1295667-A26F-4DBD-833E-0B40183FE109}" type="pres">
      <dgm:prSet presAssocID="{AC856DF5-21E2-4E93-994E-EE5C49EB3447}" presName="hierChild3" presStyleCnt="0"/>
      <dgm:spPr/>
    </dgm:pt>
    <dgm:pt modelId="{0F7F0DFF-4FAF-4CA0-BD8B-62686AC307C2}" type="pres">
      <dgm:prSet presAssocID="{D25DBBEE-EBEB-42F6-93B2-0861B8A368BA}" presName="Name10" presStyleLbl="parChTrans1D2" presStyleIdx="1" presStyleCnt="4"/>
      <dgm:spPr/>
      <dgm:t>
        <a:bodyPr/>
        <a:lstStyle/>
        <a:p>
          <a:pPr rtl="1"/>
          <a:endParaRPr lang="ar-EG"/>
        </a:p>
      </dgm:t>
    </dgm:pt>
    <dgm:pt modelId="{209C593D-8797-4F8C-848F-062F5F3F7485}" type="pres">
      <dgm:prSet presAssocID="{5DD0859F-9980-4709-802B-8EBBF5309F36}" presName="hierRoot2" presStyleCnt="0"/>
      <dgm:spPr/>
    </dgm:pt>
    <dgm:pt modelId="{C385296F-6466-4CDD-9084-316609D4B4F2}" type="pres">
      <dgm:prSet presAssocID="{5DD0859F-9980-4709-802B-8EBBF5309F36}" presName="composite2" presStyleCnt="0"/>
      <dgm:spPr/>
    </dgm:pt>
    <dgm:pt modelId="{E2F968AD-B8CD-466E-8214-AF9F0B6F9ABB}" type="pres">
      <dgm:prSet presAssocID="{5DD0859F-9980-4709-802B-8EBBF5309F36}" presName="background2" presStyleLbl="node2" presStyleIdx="1" presStyleCnt="4"/>
      <dgm:spPr/>
    </dgm:pt>
    <dgm:pt modelId="{1A7AF25A-599F-4C3D-94FD-975113CC01CD}" type="pres">
      <dgm:prSet presAssocID="{5DD0859F-9980-4709-802B-8EBBF5309F36}" presName="text2" presStyleLbl="fgAcc2" presStyleIdx="1" presStyleCnt="4" custScaleX="153692" custScaleY="10000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C63F58EE-1E24-4CED-9C3C-562020E270A0}" type="pres">
      <dgm:prSet presAssocID="{5DD0859F-9980-4709-802B-8EBBF5309F36}" presName="hierChild3" presStyleCnt="0"/>
      <dgm:spPr/>
    </dgm:pt>
    <dgm:pt modelId="{7EE6BDE7-948D-4228-A880-AD87269F730E}" type="pres">
      <dgm:prSet presAssocID="{5F27BBF3-35FA-4A0E-AD26-728093211BF1}" presName="Name10" presStyleLbl="parChTrans1D2" presStyleIdx="2" presStyleCnt="4"/>
      <dgm:spPr/>
      <dgm:t>
        <a:bodyPr/>
        <a:lstStyle/>
        <a:p>
          <a:pPr rtl="1"/>
          <a:endParaRPr lang="ar-EG"/>
        </a:p>
      </dgm:t>
    </dgm:pt>
    <dgm:pt modelId="{109D6276-E64C-4665-B770-BBB1339902B4}" type="pres">
      <dgm:prSet presAssocID="{9CF0C960-6964-485C-93CF-0C52BD65A084}" presName="hierRoot2" presStyleCnt="0"/>
      <dgm:spPr/>
    </dgm:pt>
    <dgm:pt modelId="{D63E76FC-2BDF-4F69-BBB0-B3B78D56FF6E}" type="pres">
      <dgm:prSet presAssocID="{9CF0C960-6964-485C-93CF-0C52BD65A084}" presName="composite2" presStyleCnt="0"/>
      <dgm:spPr/>
    </dgm:pt>
    <dgm:pt modelId="{5903EA25-AF88-4F3C-AFC6-0941FFC51103}" type="pres">
      <dgm:prSet presAssocID="{9CF0C960-6964-485C-93CF-0C52BD65A084}" presName="background2" presStyleLbl="node2" presStyleIdx="2" presStyleCnt="4"/>
      <dgm:spPr/>
    </dgm:pt>
    <dgm:pt modelId="{1F5785C3-9996-4750-A7F7-3706D6490A5C}" type="pres">
      <dgm:prSet presAssocID="{9CF0C960-6964-485C-93CF-0C52BD65A084}" presName="text2" presStyleLbl="fgAcc2" presStyleIdx="2" presStyleCnt="4" custScaleX="123185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059DCE62-448F-4D76-81E3-ADCC8906B4C8}" type="pres">
      <dgm:prSet presAssocID="{9CF0C960-6964-485C-93CF-0C52BD65A084}" presName="hierChild3" presStyleCnt="0"/>
      <dgm:spPr/>
    </dgm:pt>
    <dgm:pt modelId="{6078A36C-B9F8-4B7A-9F72-D16DE32F07D8}" type="pres">
      <dgm:prSet presAssocID="{FBE87FB1-12AC-4DB5-A0A6-141CBDD9D0BC}" presName="Name10" presStyleLbl="parChTrans1D2" presStyleIdx="3" presStyleCnt="4"/>
      <dgm:spPr/>
      <dgm:t>
        <a:bodyPr/>
        <a:lstStyle/>
        <a:p>
          <a:pPr rtl="1"/>
          <a:endParaRPr lang="ar-EG"/>
        </a:p>
      </dgm:t>
    </dgm:pt>
    <dgm:pt modelId="{01C8BF76-63F2-43C4-99C5-E2CE360D3366}" type="pres">
      <dgm:prSet presAssocID="{CACB4EC9-42C0-488F-B5C4-9CFCA254D3E1}" presName="hierRoot2" presStyleCnt="0"/>
      <dgm:spPr/>
    </dgm:pt>
    <dgm:pt modelId="{A5531F05-EFAD-4023-904F-96D225F635DF}" type="pres">
      <dgm:prSet presAssocID="{CACB4EC9-42C0-488F-B5C4-9CFCA254D3E1}" presName="composite2" presStyleCnt="0"/>
      <dgm:spPr/>
    </dgm:pt>
    <dgm:pt modelId="{941570A6-830B-4071-B5B3-EC218051EDCB}" type="pres">
      <dgm:prSet presAssocID="{CACB4EC9-42C0-488F-B5C4-9CFCA254D3E1}" presName="background2" presStyleLbl="node2" presStyleIdx="3" presStyleCnt="4"/>
      <dgm:spPr/>
    </dgm:pt>
    <dgm:pt modelId="{38BB567D-2BFA-4D68-9F5C-0BB731768845}" type="pres">
      <dgm:prSet presAssocID="{CACB4EC9-42C0-488F-B5C4-9CFCA254D3E1}" presName="text2" presStyleLbl="fgAcc2" presStyleIdx="3" presStyleCnt="4" custScaleX="11785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A926290E-41FB-4BD1-8046-E04C355E9075}" type="pres">
      <dgm:prSet presAssocID="{CACB4EC9-42C0-488F-B5C4-9CFCA254D3E1}" presName="hierChild3" presStyleCnt="0"/>
      <dgm:spPr/>
    </dgm:pt>
  </dgm:ptLst>
  <dgm:cxnLst>
    <dgm:cxn modelId="{1D49B591-28AE-4D02-9518-715EE63A30DF}" srcId="{60278621-9274-4442-9CB1-8BE23BB26516}" destId="{7CE51889-6B5E-42B6-A479-FE1BDA8DAC21}" srcOrd="0" destOrd="0" parTransId="{D56DF4D2-191D-4604-8623-821C7E148F76}" sibTransId="{F5EBF33E-8F9A-4A11-9536-81818D27BFE2}"/>
    <dgm:cxn modelId="{76D5067E-62B8-4D1F-B1CE-F8B19FA421C9}" type="presOf" srcId="{AC856DF5-21E2-4E93-994E-EE5C49EB3447}" destId="{49A86473-844D-4DB9-A5D7-A1029D85560A}" srcOrd="0" destOrd="0" presId="urn:microsoft.com/office/officeart/2005/8/layout/hierarchy1"/>
    <dgm:cxn modelId="{375D93F5-56D1-42D2-99B0-1E108C276A04}" srcId="{7CE51889-6B5E-42B6-A479-FE1BDA8DAC21}" destId="{AC856DF5-21E2-4E93-994E-EE5C49EB3447}" srcOrd="0" destOrd="0" parTransId="{883DFD88-24DA-45D7-881E-34736682930A}" sibTransId="{ABE7308A-D36B-4156-A468-F85B0D8CA61E}"/>
    <dgm:cxn modelId="{4725660D-8D7B-4919-A872-9C8AC430F1FB}" type="presOf" srcId="{FBE87FB1-12AC-4DB5-A0A6-141CBDD9D0BC}" destId="{6078A36C-B9F8-4B7A-9F72-D16DE32F07D8}" srcOrd="0" destOrd="0" presId="urn:microsoft.com/office/officeart/2005/8/layout/hierarchy1"/>
    <dgm:cxn modelId="{C09341F0-8044-40E7-B272-9DE5B680EAE8}" type="presOf" srcId="{D25DBBEE-EBEB-42F6-93B2-0861B8A368BA}" destId="{0F7F0DFF-4FAF-4CA0-BD8B-62686AC307C2}" srcOrd="0" destOrd="0" presId="urn:microsoft.com/office/officeart/2005/8/layout/hierarchy1"/>
    <dgm:cxn modelId="{30179DFC-9167-4AF5-B654-84DF8C41A5B9}" srcId="{7CE51889-6B5E-42B6-A479-FE1BDA8DAC21}" destId="{CACB4EC9-42C0-488F-B5C4-9CFCA254D3E1}" srcOrd="3" destOrd="0" parTransId="{FBE87FB1-12AC-4DB5-A0A6-141CBDD9D0BC}" sibTransId="{7329A424-1E9E-46AD-8A53-6A730EEEB4BB}"/>
    <dgm:cxn modelId="{A054DF1A-828E-49E3-B603-5B7574D41D45}" type="presOf" srcId="{7CE51889-6B5E-42B6-A479-FE1BDA8DAC21}" destId="{27CECBF3-F878-4E0D-A061-A2BA9F47588A}" srcOrd="0" destOrd="0" presId="urn:microsoft.com/office/officeart/2005/8/layout/hierarchy1"/>
    <dgm:cxn modelId="{638EFE8D-5813-4DA2-B0BE-6DABC33257C9}" srcId="{7CE51889-6B5E-42B6-A479-FE1BDA8DAC21}" destId="{5DD0859F-9980-4709-802B-8EBBF5309F36}" srcOrd="1" destOrd="0" parTransId="{D25DBBEE-EBEB-42F6-93B2-0861B8A368BA}" sibTransId="{ADB26ABC-9DA4-41F4-BE9B-7AE15D50D471}"/>
    <dgm:cxn modelId="{2776F09D-CA48-45A1-BFA1-E0D2A5F0C96A}" type="presOf" srcId="{60278621-9274-4442-9CB1-8BE23BB26516}" destId="{7EB892B1-C56D-4F64-AD6A-92BA38412DF5}" srcOrd="0" destOrd="0" presId="urn:microsoft.com/office/officeart/2005/8/layout/hierarchy1"/>
    <dgm:cxn modelId="{02B23993-BFFC-400E-88E9-98406151C3C3}" type="presOf" srcId="{5DD0859F-9980-4709-802B-8EBBF5309F36}" destId="{1A7AF25A-599F-4C3D-94FD-975113CC01CD}" srcOrd="0" destOrd="0" presId="urn:microsoft.com/office/officeart/2005/8/layout/hierarchy1"/>
    <dgm:cxn modelId="{5F3CABB9-1CA1-4FAE-A2DE-945C72BC8631}" type="presOf" srcId="{883DFD88-24DA-45D7-881E-34736682930A}" destId="{DE530912-09ED-4697-B686-5A0894FB147F}" srcOrd="0" destOrd="0" presId="urn:microsoft.com/office/officeart/2005/8/layout/hierarchy1"/>
    <dgm:cxn modelId="{5A56F00A-953F-4016-98E1-7E48CBFF0190}" type="presOf" srcId="{CACB4EC9-42C0-488F-B5C4-9CFCA254D3E1}" destId="{38BB567D-2BFA-4D68-9F5C-0BB731768845}" srcOrd="0" destOrd="0" presId="urn:microsoft.com/office/officeart/2005/8/layout/hierarchy1"/>
    <dgm:cxn modelId="{39F49DA6-B332-4AA4-87DB-7709BBD32EC7}" type="presOf" srcId="{5F27BBF3-35FA-4A0E-AD26-728093211BF1}" destId="{7EE6BDE7-948D-4228-A880-AD87269F730E}" srcOrd="0" destOrd="0" presId="urn:microsoft.com/office/officeart/2005/8/layout/hierarchy1"/>
    <dgm:cxn modelId="{7A0E4FC6-FF20-4982-8440-3D45574C7196}" type="presOf" srcId="{9CF0C960-6964-485C-93CF-0C52BD65A084}" destId="{1F5785C3-9996-4750-A7F7-3706D6490A5C}" srcOrd="0" destOrd="0" presId="urn:microsoft.com/office/officeart/2005/8/layout/hierarchy1"/>
    <dgm:cxn modelId="{2A78AA8A-B673-40C5-9697-B7057E4766EA}" srcId="{7CE51889-6B5E-42B6-A479-FE1BDA8DAC21}" destId="{9CF0C960-6964-485C-93CF-0C52BD65A084}" srcOrd="2" destOrd="0" parTransId="{5F27BBF3-35FA-4A0E-AD26-728093211BF1}" sibTransId="{45FF8F7B-305A-42BB-B32A-52C1460F144E}"/>
    <dgm:cxn modelId="{D3CF11C0-2250-4C36-B684-2D9113FAF728}" type="presParOf" srcId="{7EB892B1-C56D-4F64-AD6A-92BA38412DF5}" destId="{05E2BF79-F459-401D-90D8-212E1D5C99AA}" srcOrd="0" destOrd="0" presId="urn:microsoft.com/office/officeart/2005/8/layout/hierarchy1"/>
    <dgm:cxn modelId="{C8EBF4F8-70FA-40B1-A4C2-DBB78A2D916C}" type="presParOf" srcId="{05E2BF79-F459-401D-90D8-212E1D5C99AA}" destId="{7EECB0D2-E649-4E23-9CF3-7BA92BCA1071}" srcOrd="0" destOrd="0" presId="urn:microsoft.com/office/officeart/2005/8/layout/hierarchy1"/>
    <dgm:cxn modelId="{B3B34B25-7F33-4081-92FD-6FE4CCB8F78C}" type="presParOf" srcId="{7EECB0D2-E649-4E23-9CF3-7BA92BCA1071}" destId="{FFC9BC03-338C-4940-93A4-446875593EB0}" srcOrd="0" destOrd="0" presId="urn:microsoft.com/office/officeart/2005/8/layout/hierarchy1"/>
    <dgm:cxn modelId="{CB546D74-72FC-47CC-9822-D6758A16839E}" type="presParOf" srcId="{7EECB0D2-E649-4E23-9CF3-7BA92BCA1071}" destId="{27CECBF3-F878-4E0D-A061-A2BA9F47588A}" srcOrd="1" destOrd="0" presId="urn:microsoft.com/office/officeart/2005/8/layout/hierarchy1"/>
    <dgm:cxn modelId="{7BB36382-5813-43F2-8A70-B05816F4DF7A}" type="presParOf" srcId="{05E2BF79-F459-401D-90D8-212E1D5C99AA}" destId="{31D81256-ABFF-43B7-BD8C-8959D3A0FD53}" srcOrd="1" destOrd="0" presId="urn:microsoft.com/office/officeart/2005/8/layout/hierarchy1"/>
    <dgm:cxn modelId="{6FCA8D03-B1DE-4478-B031-FE24316FEB88}" type="presParOf" srcId="{31D81256-ABFF-43B7-BD8C-8959D3A0FD53}" destId="{DE530912-09ED-4697-B686-5A0894FB147F}" srcOrd="0" destOrd="0" presId="urn:microsoft.com/office/officeart/2005/8/layout/hierarchy1"/>
    <dgm:cxn modelId="{15B39D19-7903-483D-919E-3C6F4637C9AE}" type="presParOf" srcId="{31D81256-ABFF-43B7-BD8C-8959D3A0FD53}" destId="{DCD8FC25-64BC-4DEC-9B41-58FABC0B45AF}" srcOrd="1" destOrd="0" presId="urn:microsoft.com/office/officeart/2005/8/layout/hierarchy1"/>
    <dgm:cxn modelId="{6ADAD2DF-9556-4B2A-BD6F-412D6A9C12CF}" type="presParOf" srcId="{DCD8FC25-64BC-4DEC-9B41-58FABC0B45AF}" destId="{ADD81211-586C-448B-9C7E-C77B4DD97A6D}" srcOrd="0" destOrd="0" presId="urn:microsoft.com/office/officeart/2005/8/layout/hierarchy1"/>
    <dgm:cxn modelId="{108CCF9B-0470-4E27-87F6-C8A03A01BFC9}" type="presParOf" srcId="{ADD81211-586C-448B-9C7E-C77B4DD97A6D}" destId="{5F457514-C546-4E4E-896F-7598ADBB6D9A}" srcOrd="0" destOrd="0" presId="urn:microsoft.com/office/officeart/2005/8/layout/hierarchy1"/>
    <dgm:cxn modelId="{FB1AE049-61B6-4214-AFB8-BC4D78D0C9DB}" type="presParOf" srcId="{ADD81211-586C-448B-9C7E-C77B4DD97A6D}" destId="{49A86473-844D-4DB9-A5D7-A1029D85560A}" srcOrd="1" destOrd="0" presId="urn:microsoft.com/office/officeart/2005/8/layout/hierarchy1"/>
    <dgm:cxn modelId="{6A7B98C7-363F-482F-BE51-CCEBB11604E6}" type="presParOf" srcId="{DCD8FC25-64BC-4DEC-9B41-58FABC0B45AF}" destId="{A1295667-A26F-4DBD-833E-0B40183FE109}" srcOrd="1" destOrd="0" presId="urn:microsoft.com/office/officeart/2005/8/layout/hierarchy1"/>
    <dgm:cxn modelId="{E2A7B669-1F4D-4A28-9BB6-B012B10826AA}" type="presParOf" srcId="{31D81256-ABFF-43B7-BD8C-8959D3A0FD53}" destId="{0F7F0DFF-4FAF-4CA0-BD8B-62686AC307C2}" srcOrd="2" destOrd="0" presId="urn:microsoft.com/office/officeart/2005/8/layout/hierarchy1"/>
    <dgm:cxn modelId="{A2718994-8D1D-44A5-8443-E27B286D3C16}" type="presParOf" srcId="{31D81256-ABFF-43B7-BD8C-8959D3A0FD53}" destId="{209C593D-8797-4F8C-848F-062F5F3F7485}" srcOrd="3" destOrd="0" presId="urn:microsoft.com/office/officeart/2005/8/layout/hierarchy1"/>
    <dgm:cxn modelId="{64130A35-07EE-45AE-AACF-8764D3C3F798}" type="presParOf" srcId="{209C593D-8797-4F8C-848F-062F5F3F7485}" destId="{C385296F-6466-4CDD-9084-316609D4B4F2}" srcOrd="0" destOrd="0" presId="urn:microsoft.com/office/officeart/2005/8/layout/hierarchy1"/>
    <dgm:cxn modelId="{C6DA5318-9D6C-4118-9D35-FCA30797EDB9}" type="presParOf" srcId="{C385296F-6466-4CDD-9084-316609D4B4F2}" destId="{E2F968AD-B8CD-466E-8214-AF9F0B6F9ABB}" srcOrd="0" destOrd="0" presId="urn:microsoft.com/office/officeart/2005/8/layout/hierarchy1"/>
    <dgm:cxn modelId="{1F7FF28D-3EC9-423F-BC04-C4D6291DB039}" type="presParOf" srcId="{C385296F-6466-4CDD-9084-316609D4B4F2}" destId="{1A7AF25A-599F-4C3D-94FD-975113CC01CD}" srcOrd="1" destOrd="0" presId="urn:microsoft.com/office/officeart/2005/8/layout/hierarchy1"/>
    <dgm:cxn modelId="{73839793-BA2A-440D-A2C6-E199B80AF40C}" type="presParOf" srcId="{209C593D-8797-4F8C-848F-062F5F3F7485}" destId="{C63F58EE-1E24-4CED-9C3C-562020E270A0}" srcOrd="1" destOrd="0" presId="urn:microsoft.com/office/officeart/2005/8/layout/hierarchy1"/>
    <dgm:cxn modelId="{55821BFA-6131-4A41-B21B-83519BF4600E}" type="presParOf" srcId="{31D81256-ABFF-43B7-BD8C-8959D3A0FD53}" destId="{7EE6BDE7-948D-4228-A880-AD87269F730E}" srcOrd="4" destOrd="0" presId="urn:microsoft.com/office/officeart/2005/8/layout/hierarchy1"/>
    <dgm:cxn modelId="{EE709E2C-0ABA-4241-85FA-08163ABD6C60}" type="presParOf" srcId="{31D81256-ABFF-43B7-BD8C-8959D3A0FD53}" destId="{109D6276-E64C-4665-B770-BBB1339902B4}" srcOrd="5" destOrd="0" presId="urn:microsoft.com/office/officeart/2005/8/layout/hierarchy1"/>
    <dgm:cxn modelId="{52273970-CB7D-4E73-A541-F7481EE64CF8}" type="presParOf" srcId="{109D6276-E64C-4665-B770-BBB1339902B4}" destId="{D63E76FC-2BDF-4F69-BBB0-B3B78D56FF6E}" srcOrd="0" destOrd="0" presId="urn:microsoft.com/office/officeart/2005/8/layout/hierarchy1"/>
    <dgm:cxn modelId="{6E4FA099-8C71-4C17-B2C8-735F8E2F41E9}" type="presParOf" srcId="{D63E76FC-2BDF-4F69-BBB0-B3B78D56FF6E}" destId="{5903EA25-AF88-4F3C-AFC6-0941FFC51103}" srcOrd="0" destOrd="0" presId="urn:microsoft.com/office/officeart/2005/8/layout/hierarchy1"/>
    <dgm:cxn modelId="{F0EB14B0-44D8-4415-869D-78AF5B58DAAD}" type="presParOf" srcId="{D63E76FC-2BDF-4F69-BBB0-B3B78D56FF6E}" destId="{1F5785C3-9996-4750-A7F7-3706D6490A5C}" srcOrd="1" destOrd="0" presId="urn:microsoft.com/office/officeart/2005/8/layout/hierarchy1"/>
    <dgm:cxn modelId="{8B4689A4-2480-4E7D-9325-9C3B34101F2C}" type="presParOf" srcId="{109D6276-E64C-4665-B770-BBB1339902B4}" destId="{059DCE62-448F-4D76-81E3-ADCC8906B4C8}" srcOrd="1" destOrd="0" presId="urn:microsoft.com/office/officeart/2005/8/layout/hierarchy1"/>
    <dgm:cxn modelId="{7E817B49-09DB-44E3-8ADD-BA30A17755F2}" type="presParOf" srcId="{31D81256-ABFF-43B7-BD8C-8959D3A0FD53}" destId="{6078A36C-B9F8-4B7A-9F72-D16DE32F07D8}" srcOrd="6" destOrd="0" presId="urn:microsoft.com/office/officeart/2005/8/layout/hierarchy1"/>
    <dgm:cxn modelId="{6D233F39-EDDB-4B94-ADA2-17624B7D257B}" type="presParOf" srcId="{31D81256-ABFF-43B7-BD8C-8959D3A0FD53}" destId="{01C8BF76-63F2-43C4-99C5-E2CE360D3366}" srcOrd="7" destOrd="0" presId="urn:microsoft.com/office/officeart/2005/8/layout/hierarchy1"/>
    <dgm:cxn modelId="{FFD16313-164D-4288-BECC-B21F005A15D1}" type="presParOf" srcId="{01C8BF76-63F2-43C4-99C5-E2CE360D3366}" destId="{A5531F05-EFAD-4023-904F-96D225F635DF}" srcOrd="0" destOrd="0" presId="urn:microsoft.com/office/officeart/2005/8/layout/hierarchy1"/>
    <dgm:cxn modelId="{A2E31714-263A-4CCA-A985-44D75EB8392B}" type="presParOf" srcId="{A5531F05-EFAD-4023-904F-96D225F635DF}" destId="{941570A6-830B-4071-B5B3-EC218051EDCB}" srcOrd="0" destOrd="0" presId="urn:microsoft.com/office/officeart/2005/8/layout/hierarchy1"/>
    <dgm:cxn modelId="{3F3FFFE8-5AAA-40C8-B4D7-0A97F3566DD9}" type="presParOf" srcId="{A5531F05-EFAD-4023-904F-96D225F635DF}" destId="{38BB567D-2BFA-4D68-9F5C-0BB731768845}" srcOrd="1" destOrd="0" presId="urn:microsoft.com/office/officeart/2005/8/layout/hierarchy1"/>
    <dgm:cxn modelId="{F965336F-A5E3-431A-9E03-E78E2161E338}" type="presParOf" srcId="{01C8BF76-63F2-43C4-99C5-E2CE360D3366}" destId="{A926290E-41FB-4BD1-8046-E04C355E9075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en-US" smtClean="0"/>
              <a:t>Lipid Chemistry 1st year Medicine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86E6D03-1D6B-4A47-AA5C-5008EBF90401}" type="datetime1">
              <a:rPr lang="en-US" smtClean="0"/>
              <a:pPr/>
              <a:t>4/10/2016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A5FC7B-8258-4C20-BC69-715455C2889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Lipid Chemistry 1st year Medicine</a:t>
            </a: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EF8BEF-12A5-4EEC-B682-16E5FA07B37A}" type="datetime1">
              <a:rPr lang="en-US" smtClean="0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9E728142-388E-4987-8B5E-AEF31D9041B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BFEAE-C617-4227-B074-141C1B29CA07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E499E-1D60-4832-8E9E-21494787E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15B58-B947-4401-BD7A-3D907477314F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329FD-B959-49B7-8187-6DC476465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CA53C-D757-4A1F-8F6C-BB751DD234D1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F02F-CDB2-4156-BAB4-E4206F21C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91458D-5DED-4EC1-AB96-149D871FF5CD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B4134E-6BE9-4C57-AD24-FF151EC75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68DD-EA1B-41E5-BAA0-7729A7A4C3AD}" type="datetime8">
              <a:rPr lang="en-US" smtClean="0"/>
              <a:pPr/>
              <a:t>4/10/2016 7:35 AM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1AEF-8EBC-4C48-AF06-C21BA63DEF16}" type="datetime8">
              <a:rPr lang="en-US" smtClean="0"/>
              <a:pPr/>
              <a:t>4/10/2016 7:35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BE2E-60EB-4261-A873-B99B83EAC075}" type="datetime8">
              <a:rPr lang="en-US" smtClean="0"/>
              <a:pPr/>
              <a:t>4/10/2016 7:35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538A-6AA8-4F3D-BC1D-37D1E6B44A44}" type="datetime8">
              <a:rPr lang="en-US" smtClean="0"/>
              <a:pPr/>
              <a:t>4/10/2016 7:35 AM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1C24-FF0F-494D-BC56-B24D0D14CAC3}" type="datetime8">
              <a:rPr lang="en-US" smtClean="0"/>
              <a:pPr/>
              <a:t>4/10/2016 7:35 AM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68A4-E2EA-4173-81D9-FBAE3B65588E}" type="datetime8">
              <a:rPr lang="en-US" smtClean="0"/>
              <a:pPr/>
              <a:t>4/10/2016 7:35 AM</a:t>
            </a:fld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59AC-958E-45D1-9F63-985DB820EA0C}" type="datetime8">
              <a:rPr lang="en-US" smtClean="0"/>
              <a:pPr/>
              <a:t>4/10/2016 7:35 AM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FC172-B533-441F-9769-F54F9F0E3AC6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5B910-9B8F-4625-B414-8D095F7A7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760-674B-4182-ABAD-7E22191048F0}" type="datetime8">
              <a:rPr lang="en-US" smtClean="0"/>
              <a:pPr/>
              <a:t>4/10/2016 7:35 AM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8A80BB8-CE72-43E7-9855-5BB880981017}" type="datetime8">
              <a:rPr lang="en-US" smtClean="0"/>
              <a:pPr/>
              <a:t>4/10/2016 7:35 AM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24D3-1F17-4DC2-9CF9-CA42338A94B0}" type="datetime8">
              <a:rPr lang="en-US" smtClean="0"/>
              <a:pPr/>
              <a:t>4/10/2016 7:35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468-8BBA-443C-A1ED-1FEA34089203}" type="datetime8">
              <a:rPr lang="en-US" smtClean="0"/>
              <a:pPr/>
              <a:t>4/10/2016 7:35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E555E-F8C6-4397-8D83-697E5C1106CE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87756-5748-48D7-A6F3-AC5A5C1C4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27D2D-140F-4B94-A8C5-0594FBBB1095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782C9-F61C-4BA6-A92E-72F0D400F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D45DE-83D4-458D-9E9F-C90A23148887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26A0D-3EB2-45D4-8E63-7168747AB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ED093-E63D-4DE6-9B69-8548ABA16283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5E7D2-E5D2-4A28-B8EF-EC409551F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5D39C2-4E7B-485B-8C02-D579B2CF1486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2C2D-FECB-4343-A33C-06F37E420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06E28-8816-4B34-BECF-7A522307C14E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2897E-E3DD-4708-B586-DB0E6F08AF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7EB790-F228-4861-808F-1F1CF6A7B927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4A4F6-C159-4B65-96B8-3ABC035F8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4D1299C4-0FD2-4AEA-9597-E2F2232B8402}" type="datetime8">
              <a:rPr lang="en-US" smtClean="0"/>
              <a:pPr/>
              <a:t>4/10/2016 7:35 AM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DE8E1E61-304E-49DA-AA6E-8A2C4CD5AA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155FBC-5CD6-4C4E-A581-BAC7ABDB5E34}" type="datetime8">
              <a:rPr lang="en-US" smtClean="0"/>
              <a:pPr/>
              <a:t>4/10/2016 7:35 AM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458200" cy="1447800"/>
          </a:xfrm>
        </p:spPr>
        <p:txBody>
          <a:bodyPr>
            <a:noAutofit/>
          </a:bodyPr>
          <a:lstStyle/>
          <a:p>
            <a:pPr algn="ctr"/>
            <a:r>
              <a:rPr sz="3600" smtClean="0">
                <a:solidFill>
                  <a:schemeClr val="tx1"/>
                </a:solidFill>
                <a:effectLst>
                  <a:outerShdw dist="469900" dir="19200000" sx="96000" sy="96000" algn="ctr" rotWithShape="0">
                    <a:srgbClr val="FF0000">
                      <a:alpha val="79000"/>
                    </a:srgbClr>
                  </a:outerShdw>
                </a:effectLst>
                <a:latin typeface="Britannic Bold" pitchFamily="34" charset="0"/>
              </a:rPr>
              <a:t>Transcription</a:t>
            </a:r>
            <a:endParaRPr lang="ar-EG" sz="3600" b="1" dirty="0">
              <a:solidFill>
                <a:schemeClr val="tx1"/>
              </a:solidFill>
              <a:effectLst>
                <a:outerShdw dist="469900" dir="19200000" sx="96000" sy="96000" algn="ctr" rotWithShape="0">
                  <a:srgbClr val="FF0000">
                    <a:alpha val="79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7696200" cy="1371600"/>
          </a:xfrm>
        </p:spPr>
        <p:txBody>
          <a:bodyPr>
            <a:noAutofit/>
          </a:bodyPr>
          <a:lstStyle/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r>
              <a:rPr lang="en-US" sz="3600" b="1" dirty="0" err="1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ndalus" pitchFamily="18" charset="-78"/>
                <a:ea typeface="+mj-ea"/>
                <a:cs typeface="Andalus" pitchFamily="18" charset="-78"/>
              </a:rPr>
              <a:t>Shuzan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ndalus" pitchFamily="18" charset="-78"/>
                <a:ea typeface="+mj-ea"/>
                <a:cs typeface="Andalus" pitchFamily="18" charset="-78"/>
              </a:rPr>
              <a:t> Ali Mohammed, MD</a:t>
            </a:r>
          </a:p>
          <a:p>
            <a:pPr algn="l"/>
            <a:r>
              <a:rPr lang="en-US" sz="30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+mj-lt"/>
                <a:ea typeface="+mj-ea"/>
                <a:cs typeface="+mj-cs"/>
              </a:rPr>
              <a:t>Lecturer of Medical Biochemistry</a:t>
            </a:r>
          </a:p>
          <a:p>
            <a:pPr algn="l"/>
            <a:r>
              <a:rPr lang="en-US" sz="3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+mj-lt"/>
                <a:ea typeface="+mj-ea"/>
                <a:cs typeface="+mj-cs"/>
              </a:rPr>
              <a:t>Shuzan.ali@fmed.bu.edu.eg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+mj-lt"/>
                <a:ea typeface="+mj-ea"/>
                <a:cs typeface="+mj-cs"/>
              </a:rPr>
              <a:t>http://www.bu.edu.eg/staff/shuzanali12</a:t>
            </a:r>
          </a:p>
          <a:p>
            <a:endParaRPr lang="en-US" sz="30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+mj-lt"/>
              <a:ea typeface="+mj-ea"/>
              <a:cs typeface="+mj-cs"/>
            </a:endParaRPr>
          </a:p>
          <a:p>
            <a:endParaRPr lang="ar-EG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scription: شعار الجامعة.bmp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524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91200" y="4724400"/>
            <a:ext cx="2819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0" dirty="0" err="1" smtClean="0">
                <a:latin typeface="Mistral" pitchFamily="66" charset="0"/>
              </a:rPr>
              <a:t>Shuzan</a:t>
            </a:r>
            <a:r>
              <a:rPr lang="en-US" sz="3600" b="0" dirty="0" smtClean="0">
                <a:latin typeface="Mistral" pitchFamily="66" charset="0"/>
              </a:rPr>
              <a:t> Ali</a:t>
            </a:r>
            <a:endParaRPr lang="ar-EG" sz="3600" b="0" dirty="0">
              <a:latin typeface="Mistral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shuzan.ali@fmed.bu.edu.eg</a:t>
            </a:r>
            <a:endParaRPr lang="ar-E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8DAB-93BC-405D-854D-3ECD8850B864}" type="datetime8">
              <a:rPr lang="en-US" smtClean="0"/>
              <a:pPr/>
              <a:t>4/10/2016 7:44 AM</a:t>
            </a:fld>
            <a:endParaRPr lang="ar-E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696200" cy="50292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 rtl="0">
              <a:buNone/>
            </a:pPr>
            <a:r>
              <a:rPr lang="en-US" sz="2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2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RNA polymerase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synthesizes all prokaryotic RNA (except for short RNA primers needed for DNA replication are synthesized by a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primase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enzyme).</a:t>
            </a:r>
          </a:p>
          <a:p>
            <a:pPr lvl="0" algn="just" rtl="0"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Binding → </a:t>
            </a:r>
            <a:r>
              <a:rPr lang="en-US" sz="2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unwinding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DNA double helix to expose the bases</a:t>
            </a:r>
          </a:p>
          <a:p>
            <a:pPr lvl="0" algn="just" rtl="0"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Unwinding generates </a:t>
            </a:r>
            <a:r>
              <a:rPr lang="en-US" sz="22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supercoils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released by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topoisomerase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 &amp; II.</a:t>
            </a:r>
          </a:p>
          <a:p>
            <a:pPr lvl="0" algn="just" rtl="0"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enzyme synthesize RNA in </a:t>
            </a:r>
            <a:r>
              <a:rPr lang="en-US" sz="2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u="sng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2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 3</a:t>
            </a:r>
            <a:r>
              <a:rPr lang="en-US" sz="22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direction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bases complementary to that of DNA template strand. </a:t>
            </a:r>
          </a:p>
          <a:p>
            <a:pPr lvl="0" algn="just" rtl="0">
              <a:buNone/>
            </a:pPr>
            <a:r>
              <a:rPr lang="en-US" sz="2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Sigma factor is released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after initiation of transcription.</a:t>
            </a:r>
          </a:p>
          <a:p>
            <a:pPr lvl="0" algn="just" rtl="0">
              <a:buNone/>
            </a:pPr>
            <a:r>
              <a:rPr lang="en-US" sz="2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core enzyme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moves along DNA template uses </a:t>
            </a:r>
            <a:r>
              <a:rPr lang="en-US" sz="2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NTPs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(ATP, GTP, CTP &amp; UTP) and releases pyrophosphate</a:t>
            </a:r>
          </a:p>
          <a:p>
            <a:pPr lvl="0" algn="just" rtl="0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RNA polymerase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proofreading activity</a:t>
            </a:r>
            <a:r>
              <a:rPr lang="en-US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the addition of wrong base is common but not so harmful as in DNA because it is not permanent and not transfer to other cells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ar-EG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505200" y="0"/>
            <a:ext cx="2057400" cy="609600"/>
          </a:xfrm>
          <a:prstGeom prst="bevel">
            <a:avLst/>
          </a:prstGeom>
          <a:solidFill>
            <a:srgbClr val="FDC9F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Elongation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381000" y="838200"/>
            <a:ext cx="304800" cy="304800"/>
          </a:xfrm>
          <a:prstGeom prst="star5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0DEC-9227-49E3-9E9C-58D6018777F3}" type="datetime8">
              <a:rPr lang="en-US" smtClean="0"/>
              <a:pPr/>
              <a:t>4/10/2016 8:16 AM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10</a:t>
            </a:fld>
            <a:endParaRPr lang="ar-EG"/>
          </a:p>
        </p:txBody>
      </p:sp>
      <p:sp>
        <p:nvSpPr>
          <p:cNvPr id="22" name="5-Point Star 21"/>
          <p:cNvSpPr/>
          <p:nvPr/>
        </p:nvSpPr>
        <p:spPr>
          <a:xfrm>
            <a:off x="381000" y="3886200"/>
            <a:ext cx="304800" cy="304800"/>
          </a:xfrm>
          <a:prstGeom prst="star5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" name="5-Point Star 22"/>
          <p:cNvSpPr/>
          <p:nvPr/>
        </p:nvSpPr>
        <p:spPr>
          <a:xfrm>
            <a:off x="381000" y="3200400"/>
            <a:ext cx="304800" cy="304800"/>
          </a:xfrm>
          <a:prstGeom prst="star5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4" name="5-Point Star 23"/>
          <p:cNvSpPr/>
          <p:nvPr/>
        </p:nvSpPr>
        <p:spPr>
          <a:xfrm>
            <a:off x="381000" y="2667000"/>
            <a:ext cx="304800" cy="304800"/>
          </a:xfrm>
          <a:prstGeom prst="star5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5" name="5-Point Star 24"/>
          <p:cNvSpPr/>
          <p:nvPr/>
        </p:nvSpPr>
        <p:spPr>
          <a:xfrm>
            <a:off x="381000" y="1981200"/>
            <a:ext cx="304800" cy="304800"/>
          </a:xfrm>
          <a:prstGeom prst="star5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" name="5-Point Star 25"/>
          <p:cNvSpPr/>
          <p:nvPr/>
        </p:nvSpPr>
        <p:spPr>
          <a:xfrm>
            <a:off x="381000" y="1524000"/>
            <a:ext cx="304800" cy="304800"/>
          </a:xfrm>
          <a:prstGeom prst="star5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696200" cy="762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Low" rtl="0">
              <a:buNone/>
            </a:pP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RNA polymerase 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recognizes </a:t>
            </a:r>
            <a:r>
              <a:rPr lang="en-US" sz="2200" i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termination signal</a:t>
            </a:r>
            <a:r>
              <a:rPr lang="en-US" sz="22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the end of the DNA sequence to be transcribed so it releases RNA molecule.</a:t>
            </a:r>
          </a:p>
        </p:txBody>
      </p:sp>
      <p:sp>
        <p:nvSpPr>
          <p:cNvPr id="4" name="Bevel 3"/>
          <p:cNvSpPr/>
          <p:nvPr/>
        </p:nvSpPr>
        <p:spPr>
          <a:xfrm>
            <a:off x="3505200" y="0"/>
            <a:ext cx="2286000" cy="533400"/>
          </a:xfrm>
          <a:prstGeom prst="bevel">
            <a:avLst/>
          </a:prstGeom>
          <a:solidFill>
            <a:srgbClr val="FDC9F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Termination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304800" y="1905000"/>
          <a:ext cx="86106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1447800"/>
            <a:ext cx="3962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  <a:cs typeface="Times New Roman" pitchFamily="18" charset="0"/>
              </a:rPr>
              <a:t>2 Termination Mechanisms </a:t>
            </a:r>
            <a:endParaRPr lang="en-US" sz="24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49A6-B735-4ED4-850A-AA0ACD9B61ED}" type="datetime8">
              <a:rPr lang="en-US" smtClean="0"/>
              <a:pPr/>
              <a:t>4/10/2016 8:26 AM</a:t>
            </a:fld>
            <a:endParaRPr lang="ar-E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11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5105400" y="4800600"/>
            <a:ext cx="3124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RNA pol. Pause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 disrupt. of DNA-RNA hybrid</a:t>
            </a:r>
            <a:endParaRPr lang="ar-EG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477000" y="4648200"/>
            <a:ext cx="304800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78" b="23752"/>
          <a:stretch>
            <a:fillRect/>
          </a:stretch>
        </p:blipFill>
        <p:spPr bwMode="auto">
          <a:xfrm>
            <a:off x="990601" y="228600"/>
            <a:ext cx="7086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3200400"/>
            <a:ext cx="2895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Hairpin termination</a:t>
            </a:r>
            <a:endParaRPr lang="ar-EG" sz="2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3BD0-D69D-42F8-871A-2D4232337B2C}" type="datetime8">
              <a:rPr lang="en-US" smtClean="0"/>
              <a:pPr/>
              <a:t>4/10/2016 8:26 AM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12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921" t="2381" r="6931" b="1190"/>
          <a:stretch>
            <a:fillRect/>
          </a:stretch>
        </p:blipFill>
        <p:spPr bwMode="auto">
          <a:xfrm>
            <a:off x="1447800" y="228600"/>
            <a:ext cx="6096000" cy="5257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7E7B-B826-413E-B1D9-94ECA8DBDEFB}" type="datetime8">
              <a:rPr lang="en-US" smtClean="0"/>
              <a:pPr/>
              <a:t>4/10/2016 8:26 AM</a:t>
            </a:fld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13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848600" cy="1752600"/>
          </a:xfrm>
          <a:solidFill>
            <a:schemeClr val="tx2">
              <a:lumMod val="90000"/>
            </a:schemeClr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Low" rtl="0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Transcription of eukaryotic genes is more complicated:</a:t>
            </a:r>
          </a:p>
          <a:p>
            <a:pPr marL="493776" indent="-457200" algn="justLow" rtl="0">
              <a:buNone/>
            </a:pP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Prokary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mRNA (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polycistronic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[information of &gt; 1 gene] but </a:t>
            </a:r>
          </a:p>
          <a:p>
            <a:pPr marL="493776" indent="-457200" algn="justLow" rtl="0">
              <a:buNone/>
            </a:pP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Eukary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mRNA (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monocistronic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[information of 1 gene </a:t>
            </a:r>
            <a:r>
              <a:rPr lang="en-US" sz="2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marL="493776" indent="-457200" algn="justLow" rtl="0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Eukaryotic RNA polymerases: RNA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I, II, III &amp;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/>
                <a:ea typeface="SimSun"/>
              </a:rPr>
              <a:t>Mit</a:t>
            </a:r>
            <a:r>
              <a:rPr lang="en-US" sz="2200" b="1" dirty="0" smtClean="0">
                <a:solidFill>
                  <a:schemeClr val="bg1"/>
                </a:solidFill>
                <a:latin typeface="Times New Roman"/>
                <a:ea typeface="SimSun"/>
              </a:rPr>
              <a:t>. RNA p</a:t>
            </a:r>
          </a:p>
          <a:p>
            <a:pPr marL="493776" indent="-457200" algn="justLow" rtl="0">
              <a:buNone/>
            </a:pP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600" y="152400"/>
            <a:ext cx="4380040" cy="454779"/>
            <a:chOff x="1793411" y="36225"/>
            <a:chExt cx="2690678" cy="996156"/>
          </a:xfrm>
          <a:solidFill>
            <a:srgbClr val="F66CE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1793411" y="36225"/>
              <a:ext cx="2668170" cy="801165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887031" y="370045"/>
              <a:ext cx="2597058" cy="662336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Transcription in Eukaryotes</a:t>
              </a:r>
              <a:endParaRPr lang="ar-EG" sz="2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2514600"/>
          <a:ext cx="7772400" cy="1952244"/>
        </p:xfrm>
        <a:graphic>
          <a:graphicData uri="http://schemas.openxmlformats.org/drawingml/2006/table">
            <a:tbl>
              <a:tblPr/>
              <a:tblGrid>
                <a:gridCol w="2520778"/>
                <a:gridCol w="5251622"/>
              </a:tblGrid>
              <a:tr h="33356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Type</a:t>
                      </a:r>
                    </a:p>
                  </a:txBody>
                  <a:tcPr marL="67483" marR="6748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Product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F6"/>
                    </a:solidFill>
                  </a:tcPr>
                </a:tc>
              </a:tr>
              <a:tr h="33356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RNA pol I</a:t>
                      </a:r>
                    </a:p>
                  </a:txBody>
                  <a:tcPr marL="67483" marR="6748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Transcribes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rRNA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 (18S, 5.8 S, 28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S)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F6"/>
                    </a:solidFill>
                  </a:tcPr>
                </a:tc>
              </a:tr>
              <a:tr h="33356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RNA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pol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II*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7483" marR="6748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Transcribes  mRNA &amp; most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snRNAs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F6"/>
                    </a:solidFill>
                  </a:tcPr>
                </a:tc>
              </a:tr>
              <a:tr h="33356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RNA  pol III</a:t>
                      </a:r>
                    </a:p>
                  </a:txBody>
                  <a:tcPr marL="67483" marR="6748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Transcribes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tRNA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 &amp; 5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S 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rRNA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F6"/>
                    </a:solidFill>
                  </a:tcPr>
                </a:tc>
              </a:tr>
              <a:tr h="409956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Mitochondrial RNA </a:t>
                      </a:r>
                    </a:p>
                  </a:txBody>
                  <a:tcPr marL="67483" marR="6748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R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esembles bacterial RNA pol.  &gt;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eukary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. E 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F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4572000"/>
            <a:ext cx="7467600" cy="1084912"/>
          </a:xfrm>
          <a:prstGeom prst="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Low"/>
            <a:r>
              <a:rPr lang="en-US" sz="2150" u="sng" dirty="0" smtClean="0">
                <a:solidFill>
                  <a:srgbClr val="FFFF00"/>
                </a:solidFill>
                <a:cs typeface="Times New Roman" pitchFamily="18" charset="0"/>
              </a:rPr>
              <a:t>Alfa (a) </a:t>
            </a:r>
            <a:r>
              <a:rPr lang="en-US" sz="2150" u="sng" dirty="0" err="1" smtClean="0">
                <a:solidFill>
                  <a:srgbClr val="FFFF00"/>
                </a:solidFill>
                <a:cs typeface="Times New Roman" pitchFamily="18" charset="0"/>
              </a:rPr>
              <a:t>amantin</a:t>
            </a:r>
            <a:r>
              <a:rPr lang="en-US" sz="2150" u="sng" dirty="0" smtClean="0">
                <a:solidFill>
                  <a:srgbClr val="FFFF00"/>
                </a:solidFill>
                <a:cs typeface="Times New Roman" pitchFamily="18" charset="0"/>
              </a:rPr>
              <a:t>*</a:t>
            </a:r>
            <a:r>
              <a:rPr lang="en-US" sz="2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2150" dirty="0" smtClean="0">
                <a:cs typeface="Times New Roman" pitchFamily="18" charset="0"/>
              </a:rPr>
              <a:t>a potent toxin (poisonous mushroom) tightly bind RNA </a:t>
            </a:r>
            <a:r>
              <a:rPr lang="en-US" sz="2150" dirty="0" err="1" smtClean="0">
                <a:cs typeface="Times New Roman" pitchFamily="18" charset="0"/>
              </a:rPr>
              <a:t>pol</a:t>
            </a:r>
            <a:r>
              <a:rPr lang="en-US" sz="2150" dirty="0" smtClean="0">
                <a:cs typeface="Times New Roman" pitchFamily="18" charset="0"/>
              </a:rPr>
              <a:t> II, inhibits mRNA transcript. &amp; so inhibits </a:t>
            </a:r>
            <a:r>
              <a:rPr lang="en-US" sz="2150" dirty="0" err="1" smtClean="0">
                <a:cs typeface="Times New Roman" pitchFamily="18" charset="0"/>
              </a:rPr>
              <a:t>ptn</a:t>
            </a:r>
            <a:r>
              <a:rPr lang="en-US" sz="2150" dirty="0" smtClean="0">
                <a:cs typeface="Times New Roman" pitchFamily="18" charset="0"/>
              </a:rPr>
              <a:t> synthesis.</a:t>
            </a:r>
            <a:endParaRPr lang="ar-EG" sz="21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18E2-C11A-43ED-857B-520E0A48D408}" type="datetime8">
              <a:rPr lang="en-US" smtClean="0"/>
              <a:pPr/>
              <a:t>4/10/2016 8:27 AM</a:t>
            </a:fld>
            <a:endParaRPr lang="ar-E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14</a:t>
            </a:fld>
            <a:endParaRPr lang="ar-EG"/>
          </a:p>
        </p:txBody>
      </p:sp>
      <p:sp>
        <p:nvSpPr>
          <p:cNvPr id="15" name="5-Point Star 14"/>
          <p:cNvSpPr/>
          <p:nvPr/>
        </p:nvSpPr>
        <p:spPr>
          <a:xfrm>
            <a:off x="533400" y="4724400"/>
            <a:ext cx="304800" cy="304800"/>
          </a:xfrm>
          <a:prstGeom prst="star5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1143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evel 4"/>
          <p:cNvSpPr/>
          <p:nvPr/>
        </p:nvSpPr>
        <p:spPr>
          <a:xfrm>
            <a:off x="2438400" y="152400"/>
            <a:ext cx="1676400" cy="533400"/>
          </a:xfrm>
          <a:prstGeom prst="bevel">
            <a:avLst/>
          </a:prstGeom>
          <a:solidFill>
            <a:srgbClr val="FDC9F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609600"/>
            <a:ext cx="5181600" cy="44627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cs typeface="Times New Roman" pitchFamily="18" charset="0"/>
              </a:rPr>
              <a:t>Eukaryote promoter contains 2 regions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8421-A8DB-45AA-852A-F65CB29D8834}" type="datetime8">
              <a:rPr lang="en-US" smtClean="0"/>
              <a:pPr/>
              <a:t>4/10/2016 8:27 AM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15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3" descr="08_10_transcription_factors"/>
          <p:cNvPicPr/>
          <p:nvPr/>
        </p:nvPicPr>
        <p:blipFill rotWithShape="1"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2337" t="3453" r="28325" b="5322"/>
          <a:stretch/>
        </p:blipFill>
        <p:spPr bwMode="auto">
          <a:xfrm>
            <a:off x="4343400" y="228600"/>
            <a:ext cx="4191000" cy="571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685800"/>
            <a:ext cx="3657600" cy="4876800"/>
          </a:xfrm>
          <a:prstGeom prst="rect">
            <a:avLst/>
          </a:prstGeom>
          <a:solidFill>
            <a:schemeClr val="tx1"/>
          </a:solidFill>
        </p:spPr>
        <p:txBody>
          <a:bodyPr vert="horz">
            <a:noAutofit/>
          </a:bodyPr>
          <a:lstStyle/>
          <a:p>
            <a:pPr algn="justLow"/>
            <a:r>
              <a:rPr lang="en-US" sz="2400" b="0" dirty="0" smtClean="0">
                <a:solidFill>
                  <a:schemeClr val="bg1"/>
                </a:solidFill>
              </a:rPr>
              <a:t>* The 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r>
              <a:rPr lang="en-US" sz="2400" baseline="30000" dirty="0" smtClean="0">
                <a:solidFill>
                  <a:schemeClr val="bg1"/>
                </a:solidFill>
              </a:rPr>
              <a:t>st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step is binding of 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TFII D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to TATA box, then binding of other factors &amp; RNA polymerase II → </a:t>
            </a:r>
            <a:r>
              <a:rPr lang="en-US" sz="2400" dirty="0" smtClean="0">
                <a:solidFill>
                  <a:schemeClr val="bg1"/>
                </a:solidFill>
              </a:rPr>
              <a:t>pre-initiation</a:t>
            </a:r>
            <a:r>
              <a:rPr lang="en-US" sz="2400" b="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complex</a:t>
            </a:r>
            <a:r>
              <a:rPr lang="en-US" sz="2400" b="0" dirty="0" smtClean="0">
                <a:solidFill>
                  <a:schemeClr val="bg1"/>
                </a:solidFill>
              </a:rPr>
              <a:t>. </a:t>
            </a:r>
          </a:p>
          <a:p>
            <a:pPr algn="justLow"/>
            <a:r>
              <a:rPr lang="en-US" sz="2400" b="0" dirty="0" smtClean="0">
                <a:solidFill>
                  <a:schemeClr val="bg1"/>
                </a:solidFill>
              </a:rPr>
              <a:t>* </a:t>
            </a:r>
            <a:r>
              <a:rPr lang="en-US" sz="2400" b="0" dirty="0" err="1" smtClean="0">
                <a:solidFill>
                  <a:schemeClr val="bg1"/>
                </a:solidFill>
              </a:rPr>
              <a:t>Enz</a:t>
            </a:r>
            <a:r>
              <a:rPr lang="en-US" sz="2400" b="0" dirty="0" smtClean="0">
                <a:solidFill>
                  <a:schemeClr val="bg1"/>
                </a:solidFill>
              </a:rPr>
              <a:t>. </a:t>
            </a:r>
            <a:r>
              <a:rPr lang="en-US" sz="24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phosphorylation</a:t>
            </a:r>
            <a:r>
              <a:rPr lang="en-US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by 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</a:t>
            </a:r>
            <a:r>
              <a:rPr lang="en-US" sz="24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kinase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activates</a:t>
            </a:r>
            <a:r>
              <a:rPr lang="en-US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RNA pol. &amp; separates all TFII except </a:t>
            </a:r>
            <a:r>
              <a:rPr lang="en-US" sz="2400" dirty="0" smtClean="0">
                <a:solidFill>
                  <a:schemeClr val="bg1"/>
                </a:solidFill>
              </a:rPr>
              <a:t>D &amp; F. </a:t>
            </a:r>
          </a:p>
          <a:p>
            <a:pPr algn="justLow"/>
            <a:r>
              <a:rPr lang="en-US" sz="2400" b="0" dirty="0" smtClean="0">
                <a:solidFill>
                  <a:schemeClr val="bg1"/>
                </a:solidFill>
              </a:rPr>
              <a:t>*Then transcription starts ~25 </a:t>
            </a:r>
            <a:r>
              <a:rPr lang="en-US" sz="2400" b="0" dirty="0" err="1" smtClean="0">
                <a:solidFill>
                  <a:schemeClr val="bg1"/>
                </a:solidFill>
              </a:rPr>
              <a:t>bp</a:t>
            </a:r>
            <a:r>
              <a:rPr lang="en-US" sz="2400" b="0" dirty="0" smtClean="0">
                <a:solidFill>
                  <a:schemeClr val="bg1"/>
                </a:solidFill>
              </a:rPr>
              <a:t> </a:t>
            </a:r>
            <a:r>
              <a:rPr lang="en-US" sz="2400" u="sng" dirty="0" smtClean="0">
                <a:solidFill>
                  <a:schemeClr val="bg1"/>
                </a:solidFill>
              </a:rPr>
              <a:t>down</a:t>
            </a:r>
            <a:r>
              <a:rPr lang="en-US" sz="2400" b="0" dirty="0" smtClean="0">
                <a:solidFill>
                  <a:schemeClr val="bg1"/>
                </a:solidFill>
              </a:rPr>
              <a:t>stream of TATA box at (+1).</a:t>
            </a:r>
          </a:p>
          <a:p>
            <a:pPr algn="justLow"/>
            <a:r>
              <a:rPr lang="en-US" sz="2400" b="0" dirty="0" smtClean="0">
                <a:solidFill>
                  <a:schemeClr val="bg1"/>
                </a:solidFill>
              </a:rPr>
              <a:t>* TF (transcription factor)</a:t>
            </a:r>
          </a:p>
        </p:txBody>
      </p:sp>
      <p:sp>
        <p:nvSpPr>
          <p:cNvPr id="7" name="Bevel 6"/>
          <p:cNvSpPr/>
          <p:nvPr/>
        </p:nvSpPr>
        <p:spPr>
          <a:xfrm>
            <a:off x="2057400" y="152400"/>
            <a:ext cx="1828800" cy="457200"/>
          </a:xfrm>
          <a:prstGeom prst="bevel">
            <a:avLst/>
          </a:prstGeom>
          <a:solidFill>
            <a:srgbClr val="C9F7F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3671-1F98-4EE1-AE8B-E3AA18B1DF8E}" type="datetime8">
              <a:rPr lang="en-US" smtClean="0"/>
              <a:pPr/>
              <a:t>4/10/2016 8:29 AM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16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Autofit/>
          </a:bodyPr>
          <a:lstStyle/>
          <a:p>
            <a:pPr algn="justLow" rtl="0"/>
            <a:endParaRPr lang="en-US" sz="2400" b="1" dirty="0" smtClean="0"/>
          </a:p>
          <a:p>
            <a:pPr algn="justLow"/>
            <a:endParaRPr lang="ar-EG" sz="2400" dirty="0"/>
          </a:p>
        </p:txBody>
      </p:sp>
      <p:sp>
        <p:nvSpPr>
          <p:cNvPr id="4" name="Bevel 3"/>
          <p:cNvSpPr/>
          <p:nvPr/>
        </p:nvSpPr>
        <p:spPr>
          <a:xfrm>
            <a:off x="1219200" y="228600"/>
            <a:ext cx="1905000" cy="533400"/>
          </a:xfrm>
          <a:prstGeom prst="bevel">
            <a:avLst/>
          </a:prstGeom>
          <a:solidFill>
            <a:srgbClr val="FDC9F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Elongation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304800"/>
            <a:ext cx="5105400" cy="81560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350" dirty="0" smtClean="0">
                <a:solidFill>
                  <a:schemeClr val="bg1"/>
                </a:solidFill>
              </a:rPr>
              <a:t>Resemble that of </a:t>
            </a:r>
            <a:r>
              <a:rPr lang="en-US" sz="2350" dirty="0" err="1" smtClean="0">
                <a:solidFill>
                  <a:schemeClr val="bg1"/>
                </a:solidFill>
              </a:rPr>
              <a:t>prok</a:t>
            </a:r>
            <a:r>
              <a:rPr lang="en-US" sz="2350" dirty="0" smtClean="0">
                <a:solidFill>
                  <a:schemeClr val="bg1"/>
                </a:solidFill>
              </a:rPr>
              <a:t>. but helped by elongation factors (</a:t>
            </a:r>
            <a:r>
              <a:rPr lang="en-US" sz="2350" dirty="0" err="1" smtClean="0">
                <a:solidFill>
                  <a:schemeClr val="bg1"/>
                </a:solidFill>
              </a:rPr>
              <a:t>phosphorylation</a:t>
            </a:r>
            <a:r>
              <a:rPr lang="en-US" sz="2350" dirty="0" smtClean="0">
                <a:solidFill>
                  <a:schemeClr val="bg1"/>
                </a:solidFill>
              </a:rPr>
              <a:t>)</a:t>
            </a:r>
            <a:endParaRPr lang="ar-EG" sz="2350" dirty="0">
              <a:solidFill>
                <a:schemeClr val="bg1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1143000" y="1143000"/>
            <a:ext cx="2133600" cy="609600"/>
          </a:xfrm>
          <a:prstGeom prst="bevel">
            <a:avLst/>
          </a:prstGeom>
          <a:solidFill>
            <a:srgbClr val="FDC9F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Termination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828800"/>
            <a:ext cx="7696200" cy="186204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 algn="justLow">
              <a:buFont typeface="Wingdings" pitchFamily="2" charset="2"/>
              <a:buChar char="q"/>
            </a:pPr>
            <a:r>
              <a:rPr lang="en-US" sz="2300" dirty="0" smtClean="0">
                <a:solidFill>
                  <a:schemeClr val="bg1"/>
                </a:solidFill>
              </a:rPr>
              <a:t> A specific </a:t>
            </a:r>
            <a:r>
              <a:rPr lang="en-US" sz="2300" i="1" u="sng" dirty="0" smtClean="0">
                <a:solidFill>
                  <a:schemeClr val="bg1"/>
                </a:solidFill>
              </a:rPr>
              <a:t>termination sequence (AAUAAA)</a:t>
            </a:r>
            <a:r>
              <a:rPr lang="en-US" sz="2300" i="1" dirty="0" smtClean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at 100-1000 base downstream of the gene is recognized by </a:t>
            </a:r>
            <a:r>
              <a:rPr lang="en-US" sz="2300" dirty="0" err="1" smtClean="0">
                <a:solidFill>
                  <a:schemeClr val="bg1"/>
                </a:solidFill>
              </a:rPr>
              <a:t>endonuclease</a:t>
            </a:r>
            <a:r>
              <a:rPr lang="en-US" sz="2300" dirty="0" smtClean="0">
                <a:solidFill>
                  <a:schemeClr val="bg1"/>
                </a:solidFill>
              </a:rPr>
              <a:t>, then the </a:t>
            </a:r>
            <a:r>
              <a:rPr lang="en-US" sz="2300" dirty="0" err="1" smtClean="0">
                <a:solidFill>
                  <a:schemeClr val="bg1"/>
                </a:solidFill>
              </a:rPr>
              <a:t>enz</a:t>
            </a:r>
            <a:r>
              <a:rPr lang="en-US" sz="2300" dirty="0" smtClean="0">
                <a:solidFill>
                  <a:schemeClr val="bg1"/>
                </a:solidFill>
              </a:rPr>
              <a:t>. is </a:t>
            </a:r>
            <a:r>
              <a:rPr lang="en-US" sz="2300" dirty="0" err="1" smtClean="0">
                <a:solidFill>
                  <a:schemeClr val="bg1"/>
                </a:solidFill>
              </a:rPr>
              <a:t>dephosphorylated</a:t>
            </a:r>
            <a:r>
              <a:rPr lang="en-US" sz="2300" dirty="0" smtClean="0">
                <a:solidFill>
                  <a:schemeClr val="bg1"/>
                </a:solidFill>
              </a:rPr>
              <a:t> &amp; separated from TFII-F.</a:t>
            </a:r>
          </a:p>
          <a:p>
            <a:pPr algn="justLow"/>
            <a:r>
              <a:rPr lang="en-US" sz="2300" dirty="0" smtClean="0">
                <a:solidFill>
                  <a:schemeClr val="bg1"/>
                </a:solidFill>
              </a:rPr>
              <a:t> </a:t>
            </a:r>
          </a:p>
          <a:p>
            <a:pPr algn="justLow">
              <a:buFont typeface="Wingdings" pitchFamily="2" charset="2"/>
              <a:buChar char="q"/>
            </a:pPr>
            <a:r>
              <a:rPr lang="en-US" sz="2300" dirty="0" smtClean="0">
                <a:solidFill>
                  <a:schemeClr val="bg1"/>
                </a:solidFill>
              </a:rPr>
              <a:t> Termination occurs at varying distances from gene end.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07-1F27-4EB8-B379-F14D10000A3F}" type="datetime8">
              <a:rPr lang="en-US" smtClean="0"/>
              <a:pPr/>
              <a:t>4/10/2016 8:31 AM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17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52400"/>
          <a:ext cx="7848600" cy="5516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16200"/>
                <a:gridCol w="3126096"/>
                <a:gridCol w="1538784"/>
                <a:gridCol w="56752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Eukaryotes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ar-EG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Prokaryotes</a:t>
                      </a:r>
                      <a:endParaRPr lang="ar-EG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Points </a:t>
                      </a:r>
                      <a:endParaRPr lang="ar-EG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Several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(I, II, III </a:t>
                      </a:r>
                    </a:p>
                    <a:p>
                      <a:pPr algn="ctr" rtl="1"/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&amp;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mitochond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ar-E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One type</a:t>
                      </a:r>
                      <a:endParaRPr lang="ar-E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RNA polymerase </a:t>
                      </a:r>
                      <a:endParaRPr lang="ar-E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Monocistronic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ar-EG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Polycistronic</a:t>
                      </a: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ar-E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endParaRPr lang="ar-E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TATA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(25-35 n up+1)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CAT box &amp; </a:t>
                      </a:r>
                      <a:r>
                        <a:rPr lang="en-US" sz="1800" b="1" smtClean="0">
                          <a:solidFill>
                            <a:schemeClr val="bg1"/>
                          </a:solidFill>
                        </a:rPr>
                        <a:t>GC box</a:t>
                      </a:r>
                      <a:endParaRPr lang="ar-EG" dirty="0" smtClean="0"/>
                    </a:p>
                    <a:p>
                      <a:pPr algn="l" rtl="1"/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7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(40-200n up+1)</a:t>
                      </a:r>
                      <a:endParaRPr lang="ar-EG" sz="17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TATA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box (10 n up +1)</a:t>
                      </a:r>
                    </a:p>
                    <a:p>
                      <a:pPr algn="l" rtl="1"/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TTGACA box (35 n up +1)</a:t>
                      </a:r>
                      <a:endParaRPr lang="ar-E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Boxes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at </a:t>
                      </a:r>
                    </a:p>
                    <a:p>
                      <a:pPr algn="ctr" rtl="1"/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promotor</a:t>
                      </a:r>
                      <a:endParaRPr lang="ar-E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C4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Initiation 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rgbClr val="37E5F7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By TFII  transcription  factors</a:t>
                      </a:r>
                      <a:endParaRPr lang="ar-EG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By  sigma factor</a:t>
                      </a:r>
                      <a:endParaRPr lang="ar-E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TATA box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recognit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ar-E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E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Elongation</a:t>
                      </a:r>
                      <a:r>
                        <a:rPr lang="en-US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factors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 elongation factors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Elongation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Endonuclease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dephosphorylates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Rho depend.</a:t>
                      </a:r>
                      <a:r>
                        <a:rPr lang="en-US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</a:p>
                    <a:p>
                      <a:pPr algn="ctr" rtl="1"/>
                      <a:r>
                        <a:rPr lang="en-US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Rho-</a:t>
                      </a:r>
                      <a:r>
                        <a:rPr lang="en-US" sz="2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independ</a:t>
                      </a:r>
                      <a:r>
                        <a:rPr lang="en-US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(hairpin)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Termination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l-GR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amantin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7E5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Rifampicin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7E5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Inhibition 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7E5F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Extensive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Limited 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C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Post-transcript. </a:t>
                      </a:r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modificat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ar-EG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C4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1AEF-8EBC-4C48-AF06-C21BA63DEF16}" type="datetime8">
              <a:rPr lang="en-US" smtClean="0"/>
              <a:pPr/>
              <a:t>4/10/2016 8:34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18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7391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evel 3"/>
          <p:cNvSpPr/>
          <p:nvPr/>
        </p:nvSpPr>
        <p:spPr>
          <a:xfrm>
            <a:off x="1981200" y="228600"/>
            <a:ext cx="5334000" cy="609600"/>
          </a:xfrm>
          <a:prstGeom prst="bevel">
            <a:avLst/>
          </a:prstGeom>
          <a:solidFill>
            <a:srgbClr val="FDC9F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Post-transcription modifications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838200" y="1828800"/>
            <a:ext cx="4648200" cy="533400"/>
          </a:xfrm>
          <a:prstGeom prst="bevel">
            <a:avLst/>
          </a:prstGeom>
          <a:solidFill>
            <a:schemeClr val="tx2">
              <a:lumMod val="9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Processing of eukaryotic mRNA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914400"/>
            <a:ext cx="74676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en-US" sz="2200" dirty="0" err="1" smtClean="0">
                <a:solidFill>
                  <a:schemeClr val="bg1"/>
                </a:solidFill>
              </a:rPr>
              <a:t>Prokary</a:t>
            </a:r>
            <a:r>
              <a:rPr lang="en-US" sz="2200" dirty="0" smtClean="0">
                <a:solidFill>
                  <a:schemeClr val="bg1"/>
                </a:solidFill>
              </a:rPr>
              <a:t>. mRNA is generally identical to its 1</a:t>
            </a:r>
            <a:r>
              <a:rPr lang="en-US" sz="2200" baseline="30000" dirty="0" smtClean="0">
                <a:solidFill>
                  <a:schemeClr val="bg1"/>
                </a:solidFill>
              </a:rPr>
              <a:t>ry </a:t>
            </a:r>
            <a:r>
              <a:rPr lang="en-US" sz="2200" dirty="0" smtClean="0">
                <a:solidFill>
                  <a:schemeClr val="bg1"/>
                </a:solidFill>
              </a:rPr>
              <a:t>transcript, but </a:t>
            </a:r>
            <a:r>
              <a:rPr lang="en-US" sz="2200" dirty="0" err="1" smtClean="0">
                <a:solidFill>
                  <a:schemeClr val="bg1"/>
                </a:solidFill>
              </a:rPr>
              <a:t>eukary</a:t>
            </a:r>
            <a:r>
              <a:rPr lang="en-US" sz="2200" dirty="0" smtClean="0">
                <a:solidFill>
                  <a:schemeClr val="bg1"/>
                </a:solidFill>
              </a:rPr>
              <a:t>. mRNA is extensively modified post-</a:t>
            </a:r>
            <a:r>
              <a:rPr lang="en-US" sz="2200" dirty="0" err="1" smtClean="0">
                <a:solidFill>
                  <a:schemeClr val="bg1"/>
                </a:solidFill>
              </a:rPr>
              <a:t>transcriptionally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150B-9571-48BA-8228-C1EEF256B788}" type="datetime8">
              <a:rPr lang="en-US" smtClean="0"/>
              <a:pPr/>
              <a:t>4/10/2016 8:35 AM</a:t>
            </a:fld>
            <a:endParaRPr lang="ar-E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19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763000" cy="4953000"/>
          </a:xfrm>
        </p:spPr>
        <p:txBody>
          <a:bodyPr>
            <a:noAutofit/>
          </a:bodyPr>
          <a:lstStyle/>
          <a:p>
            <a:pPr algn="justLow"/>
            <a:endParaRPr lang="ar-EG" sz="2400" dirty="0"/>
          </a:p>
        </p:txBody>
      </p:sp>
      <p:sp>
        <p:nvSpPr>
          <p:cNvPr id="4" name="Bevel 3"/>
          <p:cNvSpPr/>
          <p:nvPr/>
        </p:nvSpPr>
        <p:spPr>
          <a:xfrm>
            <a:off x="2895600" y="152400"/>
            <a:ext cx="2819400" cy="457200"/>
          </a:xfrm>
          <a:prstGeom prst="bevel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 expression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609600"/>
            <a:ext cx="7696200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The gene (DNA) undergoing </a:t>
            </a:r>
            <a:r>
              <a:rPr lang="en-US" sz="2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transcription</a:t>
            </a:r>
            <a:r>
              <a:rPr lang="en-US" sz="2200" dirty="0" smtClean="0">
                <a:solidFill>
                  <a:schemeClr val="bg1"/>
                </a:solidFill>
              </a:rPr>
              <a:t> into mRNA that </a:t>
            </a:r>
            <a:r>
              <a:rPr lang="en-US" sz="2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</a:t>
            </a:r>
            <a:r>
              <a:rPr lang="en-US" sz="2200" dirty="0" smtClean="0">
                <a:solidFill>
                  <a:schemeClr val="bg1"/>
                </a:solidFill>
              </a:rPr>
              <a:t> the encoded genetic information into protein</a:t>
            </a:r>
          </a:p>
        </p:txBody>
      </p:sp>
      <p:sp>
        <p:nvSpPr>
          <p:cNvPr id="7" name="Bevel 6"/>
          <p:cNvSpPr/>
          <p:nvPr/>
        </p:nvSpPr>
        <p:spPr>
          <a:xfrm>
            <a:off x="2057400" y="1447800"/>
            <a:ext cx="5029200" cy="533400"/>
          </a:xfrm>
          <a:prstGeom prst="bevel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Transcription (RNA synthesis)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981200"/>
            <a:ext cx="8001000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By </a:t>
            </a:r>
            <a:r>
              <a:rPr lang="en-US" sz="2200" i="1" u="sng" dirty="0" smtClean="0">
                <a:solidFill>
                  <a:schemeClr val="bg1"/>
                </a:solidFill>
              </a:rPr>
              <a:t>DNA – dependent RNA polymerase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(using DNA as a template)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438400"/>
            <a:ext cx="8001000" cy="3323987"/>
          </a:xfrm>
          <a:prstGeom prst="rect">
            <a:avLst/>
          </a:prstGeom>
          <a:solidFill>
            <a:srgbClr val="C9F7F6"/>
          </a:solidFill>
          <a:ln>
            <a:noFill/>
          </a:ln>
        </p:spPr>
        <p:txBody>
          <a:bodyPr wrap="square">
            <a:spAutoFit/>
          </a:bodyPr>
          <a:lstStyle/>
          <a:p>
            <a:pPr algn="justLow"/>
            <a:r>
              <a:rPr lang="en-US" sz="24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of transcription: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Low"/>
            <a:r>
              <a:rPr lang="en-US" sz="2200" dirty="0" smtClean="0">
                <a:solidFill>
                  <a:srgbClr val="FF0000"/>
                </a:solidFill>
              </a:rPr>
              <a:t>*</a:t>
            </a:r>
            <a:r>
              <a:rPr lang="en-US" sz="2200" dirty="0" smtClean="0">
                <a:solidFill>
                  <a:schemeClr val="bg1"/>
                </a:solidFill>
              </a:rPr>
              <a:t>One of 2 DNA strands is transcribed </a:t>
            </a:r>
            <a:r>
              <a:rPr lang="en-US" sz="2200" i="1" u="sng" dirty="0" smtClean="0">
                <a:solidFill>
                  <a:schemeClr val="bg1"/>
                </a:solidFill>
              </a:rPr>
              <a:t>(</a:t>
            </a:r>
            <a:r>
              <a:rPr lang="en-US" sz="3200" i="1" u="sng" dirty="0" smtClean="0">
                <a:solidFill>
                  <a:schemeClr val="bg1"/>
                </a:solidFill>
              </a:rPr>
              <a:t>t</a:t>
            </a:r>
            <a:r>
              <a:rPr lang="en-US" sz="2200" i="1" u="sng" dirty="0" smtClean="0">
                <a:solidFill>
                  <a:schemeClr val="bg1"/>
                </a:solidFill>
              </a:rPr>
              <a:t>emplate or an</a:t>
            </a:r>
            <a:r>
              <a:rPr lang="en-US" sz="3200" i="1" u="sng" dirty="0" smtClean="0">
                <a:solidFill>
                  <a:schemeClr val="bg1"/>
                </a:solidFill>
              </a:rPr>
              <a:t>t</a:t>
            </a:r>
            <a:r>
              <a:rPr lang="en-US" sz="2200" i="1" u="sng" dirty="0" smtClean="0">
                <a:solidFill>
                  <a:schemeClr val="bg1"/>
                </a:solidFill>
              </a:rPr>
              <a:t>i-sense)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algn="justLow"/>
            <a:r>
              <a:rPr lang="en-US" sz="2200" dirty="0" smtClean="0">
                <a:solidFill>
                  <a:schemeClr val="bg1"/>
                </a:solidFill>
              </a:rPr>
              <a:t>(</a:t>
            </a:r>
            <a:r>
              <a:rPr lang="en-US" sz="2200" dirty="0" err="1" smtClean="0">
                <a:solidFill>
                  <a:schemeClr val="bg1"/>
                </a:solidFill>
              </a:rPr>
              <a:t>templete</a:t>
            </a:r>
            <a:r>
              <a:rPr lang="en-US" sz="2200" dirty="0" smtClean="0">
                <a:solidFill>
                  <a:schemeClr val="bg1"/>
                </a:solidFill>
              </a:rPr>
              <a:t> strand sequence is complement. to mRNA </a:t>
            </a:r>
            <a:r>
              <a:rPr lang="en-US" sz="2200" dirty="0" err="1" smtClean="0">
                <a:solidFill>
                  <a:schemeClr val="bg1"/>
                </a:solidFill>
              </a:rPr>
              <a:t>transcriped</a:t>
            </a:r>
            <a:r>
              <a:rPr lang="en-US" sz="2200" dirty="0" smtClean="0">
                <a:solidFill>
                  <a:schemeClr val="bg1"/>
                </a:solidFill>
              </a:rPr>
              <a:t>).</a:t>
            </a:r>
          </a:p>
          <a:p>
            <a:pPr lvl="0" algn="justLow"/>
            <a:r>
              <a:rPr lang="en-US" sz="2200" dirty="0" smtClean="0">
                <a:solidFill>
                  <a:srgbClr val="FF0000"/>
                </a:solidFill>
              </a:rPr>
              <a:t>*</a:t>
            </a:r>
            <a:r>
              <a:rPr lang="en-US" sz="2200" dirty="0" smtClean="0">
                <a:solidFill>
                  <a:schemeClr val="bg1"/>
                </a:solidFill>
              </a:rPr>
              <a:t> The other strand (non-transcribed); </a:t>
            </a:r>
            <a:r>
              <a:rPr lang="en-US" sz="2200" i="1" u="sng" dirty="0" smtClean="0">
                <a:solidFill>
                  <a:schemeClr val="bg1"/>
                </a:solidFill>
              </a:rPr>
              <a:t>(coding or sense);</a:t>
            </a:r>
            <a:r>
              <a:rPr lang="en-US" sz="2200" dirty="0" smtClean="0">
                <a:solidFill>
                  <a:schemeClr val="bg1"/>
                </a:solidFill>
              </a:rPr>
              <a:t> has the same sequence as the synthesized RNA (except T →U) </a:t>
            </a:r>
          </a:p>
          <a:p>
            <a:pPr lvl="0" algn="justLow"/>
            <a:r>
              <a:rPr lang="en-US" sz="2200" dirty="0" smtClean="0">
                <a:solidFill>
                  <a:srgbClr val="FF0000"/>
                </a:solidFill>
              </a:rPr>
              <a:t>*</a:t>
            </a:r>
            <a:r>
              <a:rPr lang="en-US" sz="2200" dirty="0" smtClean="0">
                <a:solidFill>
                  <a:schemeClr val="bg1"/>
                </a:solidFill>
              </a:rPr>
              <a:t> DNA template strand is read in 3'</a:t>
            </a:r>
            <a:r>
              <a:rPr lang="en-US" sz="2200" baseline="300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to 5' direction by RNA polymerase &amp; RNA is synthesized in </a:t>
            </a:r>
            <a:r>
              <a:rPr lang="en-US" sz="2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5'</a:t>
            </a:r>
            <a:r>
              <a:rPr lang="en-US" sz="2200" i="1" u="sng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3' </a:t>
            </a:r>
            <a:r>
              <a:rPr lang="en-US" sz="2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direction. </a:t>
            </a:r>
          </a:p>
          <a:p>
            <a:pPr lvl="0" algn="justLow"/>
            <a:r>
              <a:rPr lang="en-US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transcriptional unit</a:t>
            </a:r>
            <a:r>
              <a:rPr lang="en-US" sz="2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is the segment of DNA between specific initiation &amp; termination sequences (produces 1</a:t>
            </a:r>
            <a:r>
              <a:rPr lang="en-US" sz="2200" baseline="30000" dirty="0" smtClean="0">
                <a:solidFill>
                  <a:schemeClr val="bg1"/>
                </a:solidFill>
              </a:rPr>
              <a:t>ry </a:t>
            </a:r>
            <a:r>
              <a:rPr lang="en-US" sz="2200" dirty="0" smtClean="0">
                <a:solidFill>
                  <a:schemeClr val="bg1"/>
                </a:solidFill>
              </a:rPr>
              <a:t>transcript).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2529-3726-43F4-BB89-DAB66127C8EB}" type="datetime8">
              <a:rPr lang="en-US" smtClean="0"/>
              <a:pPr/>
              <a:t>4/10/2016 7:44 AM</a:t>
            </a:fld>
            <a:endParaRPr lang="ar-E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2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838647" y="228600"/>
            <a:ext cx="7620713" cy="3157538"/>
            <a:chOff x="348" y="1829"/>
            <a:chExt cx="5093" cy="1989"/>
          </a:xfrm>
        </p:grpSpPr>
        <p:pic>
          <p:nvPicPr>
            <p:cNvPr id="6" name="Picture 5" descr="Stuctur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" y="2213"/>
              <a:ext cx="5093" cy="1515"/>
            </a:xfrm>
            <a:prstGeom prst="rect">
              <a:avLst/>
            </a:prstGeom>
            <a:gradFill rotWithShape="1">
              <a:gsLst>
                <a:gs pos="0">
                  <a:srgbClr val="E1F4FF"/>
                </a:gs>
                <a:gs pos="50000">
                  <a:srgbClr val="FBFEFF"/>
                </a:gs>
                <a:gs pos="100000">
                  <a:srgbClr val="E1F4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61" y="1829"/>
              <a:ext cx="1200" cy="368"/>
            </a:xfrm>
            <a:prstGeom prst="rect">
              <a:avLst/>
            </a:prstGeom>
            <a:solidFill>
              <a:srgbClr val="FDFEE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u="sng" dirty="0" smtClean="0">
                  <a:solidFill>
                    <a:schemeClr val="bg1"/>
                  </a:solidFill>
                </a:rPr>
                <a:t>Unusual 5'</a:t>
              </a:r>
              <a:r>
                <a:rPr lang="en-US" sz="1600" u="sng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→</a:t>
              </a:r>
              <a:r>
                <a:rPr lang="en-US" sz="1600" u="sng" dirty="0" smtClean="0">
                  <a:solidFill>
                    <a:schemeClr val="bg1"/>
                  </a:solidFill>
                </a:rPr>
                <a:t> 5' </a:t>
              </a:r>
              <a:r>
                <a:rPr lang="en-US" sz="1600" u="sng" dirty="0" err="1" smtClean="0">
                  <a:solidFill>
                    <a:schemeClr val="bg1"/>
                  </a:solidFill>
                </a:rPr>
                <a:t>triphosphate</a:t>
              </a:r>
              <a:r>
                <a:rPr lang="en-US" sz="1600" u="sng" dirty="0" smtClean="0">
                  <a:solidFill>
                    <a:schemeClr val="bg1"/>
                  </a:solidFill>
                </a:rPr>
                <a:t> link</a:t>
              </a:r>
              <a:endParaRPr lang="en-US" sz="1600" u="sng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7"/>
            <p:cNvSpPr>
              <a:spLocks/>
            </p:cNvSpPr>
            <p:nvPr/>
          </p:nvSpPr>
          <p:spPr bwMode="auto">
            <a:xfrm rot="5400000">
              <a:off x="1680" y="1829"/>
              <a:ext cx="96" cy="96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48" y="3173"/>
              <a:ext cx="4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rtl="0"/>
              <a:r>
                <a:rPr lang="en-US" sz="1400" dirty="0">
                  <a:solidFill>
                    <a:schemeClr val="bg1"/>
                  </a:solidFill>
                </a:rPr>
                <a:t>5’-End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982" y="3173"/>
              <a:ext cx="4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rtl="0"/>
              <a:r>
                <a:rPr lang="en-US" sz="1400" dirty="0">
                  <a:solidFill>
                    <a:schemeClr val="bg1"/>
                  </a:solidFill>
                </a:rPr>
                <a:t>3’-End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128" y="3605"/>
              <a:ext cx="768" cy="213"/>
            </a:xfrm>
            <a:prstGeom prst="rect">
              <a:avLst/>
            </a:prstGeom>
            <a:solidFill>
              <a:srgbClr val="FDFEE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/>
              <a:r>
                <a:rPr lang="en-US" sz="1600" dirty="0">
                  <a:solidFill>
                    <a:schemeClr val="bg1"/>
                  </a:solidFill>
                </a:rPr>
                <a:t>Poly-A tail</a:t>
              </a:r>
            </a:p>
          </p:txBody>
        </p:sp>
        <p:sp>
          <p:nvSpPr>
            <p:cNvPr id="15" name="AutoShape 14"/>
            <p:cNvSpPr>
              <a:spLocks/>
            </p:cNvSpPr>
            <p:nvPr/>
          </p:nvSpPr>
          <p:spPr bwMode="auto">
            <a:xfrm rot="-5400000">
              <a:off x="4704" y="3029"/>
              <a:ext cx="96" cy="1248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6" name="AutoShape 15"/>
            <p:cNvSpPr>
              <a:spLocks/>
            </p:cNvSpPr>
            <p:nvPr/>
          </p:nvSpPr>
          <p:spPr bwMode="auto">
            <a:xfrm rot="16200000">
              <a:off x="1182" y="2579"/>
              <a:ext cx="48" cy="1716"/>
            </a:xfrm>
            <a:prstGeom prst="leftBrace">
              <a:avLst>
                <a:gd name="adj1" fmla="val 1666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53" y="3413"/>
              <a:ext cx="1273" cy="368"/>
            </a:xfrm>
            <a:prstGeom prst="rect">
              <a:avLst/>
            </a:prstGeom>
            <a:solidFill>
              <a:srgbClr val="FDFEE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/>
              <a:r>
                <a:rPr lang="en-US" sz="1600" dirty="0">
                  <a:solidFill>
                    <a:schemeClr val="bg1"/>
                  </a:solidFill>
                </a:rPr>
                <a:t>7-Methylguanosine 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rtl="0"/>
              <a:r>
                <a:rPr lang="en-US" sz="1600" dirty="0" err="1" smtClean="0">
                  <a:solidFill>
                    <a:schemeClr val="bg1"/>
                  </a:solidFill>
                </a:rPr>
                <a:t>triphosphate</a:t>
              </a:r>
              <a:r>
                <a:rPr lang="en-US" sz="1600" dirty="0" smtClean="0">
                  <a:solidFill>
                    <a:schemeClr val="bg1"/>
                  </a:solidFill>
                </a:rPr>
                <a:t> cap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38200" y="3352800"/>
            <a:ext cx="7620000" cy="1508105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   Importance:</a:t>
            </a:r>
          </a:p>
          <a:p>
            <a:pPr lvl="0"/>
            <a:r>
              <a:rPr lang="en-US" sz="2300" dirty="0" smtClean="0">
                <a:solidFill>
                  <a:schemeClr val="bg1"/>
                </a:solidFill>
              </a:rPr>
              <a:t>1. It </a:t>
            </a:r>
            <a:r>
              <a:rPr lang="en-US" sz="2300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protects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the 5</a:t>
            </a:r>
            <a:r>
              <a:rPr lang="en-US" sz="2300" baseline="30000" dirty="0" smtClean="0">
                <a:solidFill>
                  <a:schemeClr val="bg1"/>
                </a:solidFill>
              </a:rPr>
              <a:t>'</a:t>
            </a:r>
            <a:r>
              <a:rPr lang="en-US" sz="2300" dirty="0" smtClean="0">
                <a:solidFill>
                  <a:schemeClr val="bg1"/>
                </a:solidFill>
              </a:rPr>
              <a:t> end of mRNA from </a:t>
            </a:r>
            <a:r>
              <a:rPr lang="en-US" sz="2300" dirty="0" err="1" smtClean="0">
                <a:solidFill>
                  <a:schemeClr val="bg1"/>
                </a:solidFill>
              </a:rPr>
              <a:t>exonucleases</a:t>
            </a:r>
            <a:r>
              <a:rPr lang="en-US" sz="230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sz="2300" dirty="0" smtClean="0">
                <a:solidFill>
                  <a:schemeClr val="bg1"/>
                </a:solidFill>
              </a:rPr>
              <a:t>2. It helps the </a:t>
            </a:r>
            <a:r>
              <a:rPr lang="en-US" sz="2300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of protein synthesis.</a:t>
            </a:r>
          </a:p>
          <a:p>
            <a:pPr lvl="0"/>
            <a:r>
              <a:rPr lang="en-US" sz="2300" dirty="0" smtClean="0">
                <a:solidFill>
                  <a:schemeClr val="bg1"/>
                </a:solidFill>
              </a:rPr>
              <a:t>3. </a:t>
            </a:r>
            <a:r>
              <a:rPr lang="en-US" sz="2300" dirty="0" err="1" smtClean="0">
                <a:solidFill>
                  <a:schemeClr val="bg1"/>
                </a:solidFill>
              </a:rPr>
              <a:t>Eukary</a:t>
            </a:r>
            <a:r>
              <a:rPr lang="en-US" sz="2300" dirty="0" smtClean="0">
                <a:solidFill>
                  <a:schemeClr val="bg1"/>
                </a:solidFill>
              </a:rPr>
              <a:t>. mRNA lacking cap are not efficiently translated.</a:t>
            </a:r>
          </a:p>
        </p:txBody>
      </p:sp>
      <p:sp>
        <p:nvSpPr>
          <p:cNvPr id="21" name="Bevel 20"/>
          <p:cNvSpPr/>
          <p:nvPr/>
        </p:nvSpPr>
        <p:spPr>
          <a:xfrm>
            <a:off x="3810000" y="152400"/>
            <a:ext cx="1828800" cy="609600"/>
          </a:xfrm>
          <a:prstGeom prst="bevel">
            <a:avLst/>
          </a:prstGeom>
          <a:solidFill>
            <a:srgbClr val="C9F7F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Capping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914400" y="2667000"/>
            <a:ext cx="228600" cy="304800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" name="5-Point Star 25"/>
          <p:cNvSpPr/>
          <p:nvPr/>
        </p:nvSpPr>
        <p:spPr>
          <a:xfrm>
            <a:off x="8077200" y="2057400"/>
            <a:ext cx="228600" cy="304800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7641-D5D7-4090-A5FA-1C8BD1697577}" type="datetime8">
              <a:rPr lang="en-US" smtClean="0"/>
              <a:pPr/>
              <a:t>4/10/2016 8:41 AM</a:t>
            </a:fld>
            <a:endParaRPr lang="ar-EG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20</a:t>
            </a:fld>
            <a:endParaRPr lang="ar-EG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17638"/>
          <a:stretch>
            <a:fillRect/>
          </a:stretch>
        </p:blipFill>
        <p:spPr bwMode="auto">
          <a:xfrm rot="16200000">
            <a:off x="4000500" y="1866900"/>
            <a:ext cx="1295400" cy="762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Bevel 3"/>
          <p:cNvSpPr/>
          <p:nvPr/>
        </p:nvSpPr>
        <p:spPr>
          <a:xfrm>
            <a:off x="3657600" y="152400"/>
            <a:ext cx="2057400" cy="609600"/>
          </a:xfrm>
          <a:prstGeom prst="bevel">
            <a:avLst/>
          </a:prstGeom>
          <a:solidFill>
            <a:srgbClr val="C9F7F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Poly A tail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838200"/>
            <a:ext cx="7848600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sz="2250" dirty="0" smtClean="0">
                <a:solidFill>
                  <a:schemeClr val="bg1"/>
                </a:solidFill>
              </a:rPr>
              <a:t>   Adding poly- A tail at the </a:t>
            </a:r>
            <a:r>
              <a:rPr lang="en-US" sz="2250" u="sng" dirty="0" smtClean="0">
                <a:solidFill>
                  <a:schemeClr val="bg1"/>
                </a:solidFill>
              </a:rPr>
              <a:t>3</a:t>
            </a:r>
            <a:r>
              <a:rPr lang="en-US" sz="2250" dirty="0" smtClean="0">
                <a:solidFill>
                  <a:schemeClr val="bg1"/>
                </a:solidFill>
              </a:rPr>
              <a:t>'</a:t>
            </a:r>
            <a:r>
              <a:rPr lang="en-US" sz="2250" baseline="30000" dirty="0" smtClean="0">
                <a:solidFill>
                  <a:schemeClr val="bg1"/>
                </a:solidFill>
              </a:rPr>
              <a:t> </a:t>
            </a:r>
            <a:r>
              <a:rPr lang="en-US" sz="2250" dirty="0" smtClean="0">
                <a:solidFill>
                  <a:schemeClr val="bg1"/>
                </a:solidFill>
              </a:rPr>
              <a:t>end of mRNA (100-200 Adenine). It is not transcribed from DNA but added after transcription by </a:t>
            </a:r>
            <a:r>
              <a:rPr lang="en-US" sz="225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polyadenylate</a:t>
            </a:r>
            <a:r>
              <a:rPr lang="en-US" sz="225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polymerase</a:t>
            </a:r>
            <a:r>
              <a:rPr lang="en-US" sz="2250" dirty="0" smtClean="0">
                <a:solidFill>
                  <a:schemeClr val="bg1"/>
                </a:solidFill>
              </a:rPr>
              <a:t> using </a:t>
            </a:r>
            <a:r>
              <a:rPr lang="en-US" sz="225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  <a:r>
              <a:rPr lang="en-US" sz="2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50" dirty="0" smtClean="0">
                <a:solidFill>
                  <a:schemeClr val="bg1"/>
                </a:solidFill>
              </a:rPr>
              <a:t>as a substrate.</a:t>
            </a:r>
          </a:p>
          <a:p>
            <a:r>
              <a:rPr lang="en-US" sz="225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2250" dirty="0" smtClean="0">
                <a:solidFill>
                  <a:schemeClr val="bg1"/>
                </a:solidFill>
              </a:rPr>
              <a:t>  Importance:</a:t>
            </a:r>
          </a:p>
          <a:p>
            <a:pPr lvl="0"/>
            <a:r>
              <a:rPr lang="en-US" sz="2250" dirty="0" smtClean="0">
                <a:solidFill>
                  <a:schemeClr val="bg1"/>
                </a:solidFill>
              </a:rPr>
              <a:t>1. It </a:t>
            </a:r>
            <a:r>
              <a:rPr lang="en-US" sz="2250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protects</a:t>
            </a:r>
            <a:r>
              <a:rPr lang="en-US" sz="2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50" dirty="0" smtClean="0">
                <a:solidFill>
                  <a:schemeClr val="bg1"/>
                </a:solidFill>
              </a:rPr>
              <a:t>mRNA from </a:t>
            </a:r>
            <a:r>
              <a:rPr lang="en-US" sz="2250" dirty="0" err="1" smtClean="0">
                <a:solidFill>
                  <a:schemeClr val="bg1"/>
                </a:solidFill>
              </a:rPr>
              <a:t>exonucleases</a:t>
            </a:r>
            <a:r>
              <a:rPr lang="en-US" sz="225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sz="2250" dirty="0" smtClean="0">
                <a:solidFill>
                  <a:schemeClr val="bg1"/>
                </a:solidFill>
              </a:rPr>
              <a:t>2. It facilitate their </a:t>
            </a:r>
            <a:r>
              <a:rPr lang="en-US" sz="2250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r>
              <a:rPr lang="en-US" sz="2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50" dirty="0" smtClean="0">
                <a:solidFill>
                  <a:schemeClr val="bg1"/>
                </a:solidFill>
              </a:rPr>
              <a:t>from the nucleus. </a:t>
            </a:r>
            <a:r>
              <a:rPr lang="en-US" sz="225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mRNA enters the </a:t>
            </a:r>
            <a:r>
              <a:rPr lang="en-US" sz="225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cytosol</a:t>
            </a:r>
            <a:r>
              <a:rPr lang="en-US" sz="225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poly-A tail is gradually shortened.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762000" y="2057400"/>
            <a:ext cx="2286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5-Point Star 6"/>
          <p:cNvSpPr/>
          <p:nvPr/>
        </p:nvSpPr>
        <p:spPr>
          <a:xfrm>
            <a:off x="762000" y="838200"/>
            <a:ext cx="228600" cy="304800"/>
          </a:xfrm>
          <a:prstGeom prst="star5">
            <a:avLst/>
          </a:prstGeom>
          <a:solidFill>
            <a:srgbClr val="FF00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8E7B-8FE9-45AE-A5C3-28A4B5F69AF7}" type="datetime8">
              <a:rPr lang="en-US" smtClean="0"/>
              <a:pPr/>
              <a:t>4/10/2016 8:41 AM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21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Bevel 3"/>
          <p:cNvSpPr/>
          <p:nvPr/>
        </p:nvSpPr>
        <p:spPr>
          <a:xfrm>
            <a:off x="1219200" y="152400"/>
            <a:ext cx="6858000" cy="609600"/>
          </a:xfrm>
          <a:prstGeom prst="bevel">
            <a:avLst/>
          </a:prstGeom>
          <a:solidFill>
            <a:srgbClr val="FDC9F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Splicing: (Removal of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joining of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838200"/>
            <a:ext cx="7848600" cy="4678204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</a:rPr>
              <a:t>by </a:t>
            </a:r>
            <a:r>
              <a:rPr lang="en-US" sz="2300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splicesomes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[small nuclear </a:t>
            </a:r>
            <a:r>
              <a:rPr lang="en-US" sz="2300" dirty="0" err="1" smtClean="0">
                <a:solidFill>
                  <a:schemeClr val="bg1"/>
                </a:solidFill>
              </a:rPr>
              <a:t>ribonucleoprotein</a:t>
            </a:r>
            <a:r>
              <a:rPr lang="en-US" sz="2300" dirty="0" smtClean="0">
                <a:solidFill>
                  <a:schemeClr val="bg1"/>
                </a:solidFill>
              </a:rPr>
              <a:t>]</a:t>
            </a:r>
          </a:p>
          <a:p>
            <a:pPr algn="ctr"/>
            <a:r>
              <a:rPr 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└ </a:t>
            </a:r>
            <a:r>
              <a:rPr lang="en-US" sz="23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3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snRNA</a:t>
            </a:r>
            <a:r>
              <a:rPr lang="en-US" sz="23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proteins)   (RNA enzyme; </a:t>
            </a:r>
            <a:r>
              <a:rPr lang="en-US" sz="23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ribozymes</a:t>
            </a:r>
            <a:r>
              <a:rPr lang="en-US" sz="23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┘</a:t>
            </a:r>
            <a:endParaRPr lang="en-US" sz="23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u="sng" dirty="0" smtClean="0">
                <a:solidFill>
                  <a:schemeClr val="bg1"/>
                </a:solidFill>
              </a:rPr>
              <a:t>recognize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exon-intron</a:t>
            </a:r>
            <a:r>
              <a:rPr lang="en-US" sz="2200" dirty="0" smtClean="0">
                <a:solidFill>
                  <a:schemeClr val="bg1"/>
                </a:solidFill>
              </a:rPr>
              <a:t> junctions by specific sequences </a:t>
            </a:r>
            <a:r>
              <a:rPr lang="en-US" sz="2200" dirty="0" err="1" smtClean="0">
                <a:solidFill>
                  <a:schemeClr val="bg1"/>
                </a:solidFill>
              </a:rPr>
              <a:t>inbetween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Low"/>
            <a:r>
              <a:rPr lang="en-US" sz="23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 of having genes in </a:t>
            </a:r>
            <a:r>
              <a:rPr lang="en-US" sz="23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exons</a:t>
            </a:r>
            <a:r>
              <a:rPr lang="en-US" sz="23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3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introns</a:t>
            </a:r>
            <a:r>
              <a:rPr lang="en-US" sz="23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 algn="justLow"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Coding for different proteins by </a:t>
            </a:r>
            <a:r>
              <a:rPr lang="en-US" sz="23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splicing </a:t>
            </a:r>
            <a:r>
              <a:rPr lang="en-US" sz="2300" dirty="0" smtClean="0">
                <a:solidFill>
                  <a:schemeClr val="bg1"/>
                </a:solidFill>
              </a:rPr>
              <a:t>(IG). </a:t>
            </a:r>
          </a:p>
          <a:p>
            <a:pPr marL="457200" indent="-457200" algn="justLow"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Decreasing possibility of effective mutations if in </a:t>
            </a:r>
            <a:r>
              <a:rPr lang="en-US" sz="2300" dirty="0" err="1" smtClean="0">
                <a:solidFill>
                  <a:schemeClr val="bg1"/>
                </a:solidFill>
              </a:rPr>
              <a:t>introns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n-US" sz="23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significance: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15% of all genetic diseases are due to mutations RNA splicing</a:t>
            </a:r>
          </a:p>
          <a:p>
            <a:r>
              <a:rPr lang="en-US" sz="2300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splice site mutations: </a:t>
            </a:r>
          </a:p>
          <a:p>
            <a:pPr marL="457200" indent="-457200"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Improper splicing &amp; abnormal protein production </a:t>
            </a:r>
          </a:p>
          <a:p>
            <a:pPr marL="457200" indent="-457200"/>
            <a:r>
              <a:rPr lang="en-US" sz="2300" dirty="0" smtClean="0">
                <a:solidFill>
                  <a:schemeClr val="bg1"/>
                </a:solidFill>
              </a:rPr>
              <a:t>      (e.g. defective β-</a:t>
            </a:r>
            <a:r>
              <a:rPr lang="en-US" sz="2300" dirty="0" err="1" smtClean="0">
                <a:solidFill>
                  <a:schemeClr val="bg1"/>
                </a:solidFill>
              </a:rPr>
              <a:t>globin</a:t>
            </a:r>
            <a:r>
              <a:rPr lang="en-US" sz="2300" dirty="0" smtClean="0">
                <a:solidFill>
                  <a:schemeClr val="bg1"/>
                </a:solidFill>
              </a:rPr>
              <a:t> in  β−</a:t>
            </a:r>
            <a:r>
              <a:rPr lang="en-US" sz="2300" dirty="0" err="1" smtClean="0">
                <a:solidFill>
                  <a:schemeClr val="bg1"/>
                </a:solidFill>
              </a:rPr>
              <a:t>thalassemia</a:t>
            </a:r>
            <a:r>
              <a:rPr lang="en-US" sz="2300" dirty="0" smtClean="0">
                <a:solidFill>
                  <a:schemeClr val="bg1"/>
                </a:solidFill>
              </a:rPr>
              <a:t>). </a:t>
            </a:r>
          </a:p>
          <a:p>
            <a:pPr marL="457200" indent="-457200"/>
            <a:r>
              <a:rPr lang="en-US" sz="2300" dirty="0" smtClean="0">
                <a:solidFill>
                  <a:schemeClr val="bg1"/>
                </a:solidFill>
              </a:rPr>
              <a:t>2.  </a:t>
            </a:r>
            <a:r>
              <a:rPr lang="en-US" sz="2300" dirty="0" err="1" smtClean="0">
                <a:solidFill>
                  <a:schemeClr val="bg1"/>
                </a:solidFill>
              </a:rPr>
              <a:t>Exons</a:t>
            </a:r>
            <a:r>
              <a:rPr lang="en-US" sz="2300" dirty="0" smtClean="0">
                <a:solidFill>
                  <a:schemeClr val="bg1"/>
                </a:solidFill>
              </a:rPr>
              <a:t> being skipped (removed) or </a:t>
            </a:r>
            <a:r>
              <a:rPr lang="en-US" sz="2300" dirty="0" err="1" smtClean="0">
                <a:solidFill>
                  <a:schemeClr val="bg1"/>
                </a:solidFill>
              </a:rPr>
              <a:t>introns</a:t>
            </a:r>
            <a:r>
              <a:rPr lang="en-US" sz="2300" dirty="0" smtClean="0">
                <a:solidFill>
                  <a:schemeClr val="bg1"/>
                </a:solidFill>
              </a:rPr>
              <a:t> retained. 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 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FB13D-9161-49B1-BD24-24CE4C78E0FB}" type="datetime8">
              <a:rPr lang="en-US" smtClean="0"/>
              <a:pPr/>
              <a:t>4/10/2016 8:41 AM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22</a:t>
            </a:fld>
            <a:endParaRPr lang="ar-EG"/>
          </a:p>
        </p:txBody>
      </p:sp>
      <p:sp>
        <p:nvSpPr>
          <p:cNvPr id="10" name="5-Point Star 9"/>
          <p:cNvSpPr/>
          <p:nvPr/>
        </p:nvSpPr>
        <p:spPr>
          <a:xfrm>
            <a:off x="609600" y="1447800"/>
            <a:ext cx="2286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5-Point Star 10"/>
          <p:cNvSpPr/>
          <p:nvPr/>
        </p:nvSpPr>
        <p:spPr>
          <a:xfrm>
            <a:off x="609600" y="1905000"/>
            <a:ext cx="2286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5-Point Star 11"/>
          <p:cNvSpPr/>
          <p:nvPr/>
        </p:nvSpPr>
        <p:spPr>
          <a:xfrm>
            <a:off x="609600" y="2971800"/>
            <a:ext cx="2286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5-Point Star 12"/>
          <p:cNvSpPr/>
          <p:nvPr/>
        </p:nvSpPr>
        <p:spPr>
          <a:xfrm>
            <a:off x="609600" y="3962400"/>
            <a:ext cx="2286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5-Point Star 13"/>
          <p:cNvSpPr/>
          <p:nvPr/>
        </p:nvSpPr>
        <p:spPr>
          <a:xfrm>
            <a:off x="609600" y="4724400"/>
            <a:ext cx="2286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3" descr="Modification leading up to the completion of mRNA in eukaryotic cells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095"/>
          <a:stretch>
            <a:fillRect/>
          </a:stretch>
        </p:blipFill>
        <p:spPr bwMode="auto">
          <a:xfrm>
            <a:off x="914400" y="914400"/>
            <a:ext cx="7162800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evel 4"/>
          <p:cNvSpPr/>
          <p:nvPr/>
        </p:nvSpPr>
        <p:spPr>
          <a:xfrm>
            <a:off x="1066800" y="152400"/>
            <a:ext cx="6629400" cy="685800"/>
          </a:xfrm>
          <a:prstGeom prst="bevel">
            <a:avLst/>
          </a:prstGeom>
          <a:solidFill>
            <a:srgbClr val="FDC9F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Post-transcriptional modification of mRNA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F76C-F36A-46CD-A56A-B7DC13772A14}" type="datetime8">
              <a:rPr lang="en-US" smtClean="0"/>
              <a:pPr/>
              <a:t>4/10/2016 8:42 AM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23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239000" cy="42672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lvl="0" algn="justLow" rtl="0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both pro- &amp; eukaryotes is synthesized from long precursor (pre-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rRNAs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Low" rtl="0">
              <a:buNone/>
            </a:pP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Low" rtl="0">
              <a:buNone/>
            </a:pPr>
            <a:r>
              <a:rPr lang="en-US" sz="2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Prok</a:t>
            </a:r>
            <a:r>
              <a:rPr lang="en-US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pre-</a:t>
            </a:r>
            <a:r>
              <a:rPr lang="en-US" sz="23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rRNAs</a:t>
            </a:r>
            <a:r>
              <a:rPr lang="en-US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23S, 16S &amp; 5S </a:t>
            </a:r>
            <a:r>
              <a:rPr lang="en-US" sz="2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endParaRPr lang="en-US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None/>
            </a:pP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Euk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pre-</a:t>
            </a:r>
            <a:r>
              <a:rPr lang="en-US" sz="2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rRNAs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28S, 18S &amp; 5.8S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None/>
            </a:pP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Euk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5S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synthesized by RNA polymerase III</a:t>
            </a:r>
          </a:p>
          <a:p>
            <a:pPr lvl="0" algn="justLow" rtl="0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ar-EG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143000" y="152400"/>
            <a:ext cx="6400800" cy="762000"/>
          </a:xfrm>
          <a:prstGeom prst="bevel">
            <a:avLst/>
          </a:prstGeom>
          <a:solidFill>
            <a:srgbClr val="FDC9F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Post-transcriptional modification of </a:t>
            </a:r>
            <a:r>
              <a:rPr lang="en-US" sz="2400" dirty="0" err="1" smtClean="0">
                <a:solidFill>
                  <a:schemeClr val="bg1"/>
                </a:solidFill>
              </a:rPr>
              <a:t>rRNA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4FF3-AAC3-463D-8002-BA6750944BD8}" type="datetime8">
              <a:rPr lang="en-US" smtClean="0"/>
              <a:pPr/>
              <a:t>4/10/2016 8:42 AM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24</a:t>
            </a:fld>
            <a:endParaRPr lang="ar-EG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00" y="2514600"/>
            <a:ext cx="1828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2133600"/>
            <a:ext cx="1676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Low"/>
            <a:r>
              <a:rPr lang="en-US" dirty="0" smtClean="0">
                <a:solidFill>
                  <a:srgbClr val="0000CC"/>
                </a:solidFill>
                <a:cs typeface="Times New Roman" pitchFamily="18" charset="0"/>
              </a:rPr>
              <a:t>Cleavage by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6600" y="2438400"/>
            <a:ext cx="1828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Low"/>
            <a:r>
              <a:rPr lang="en-US" dirty="0" err="1" smtClean="0">
                <a:solidFill>
                  <a:srgbClr val="0000CC"/>
                </a:solidFill>
                <a:cs typeface="Times New Roman" pitchFamily="18" charset="0"/>
              </a:rPr>
              <a:t>Ribonucleases</a:t>
            </a:r>
            <a:endParaRPr lang="en-US" dirty="0" smtClean="0">
              <a:solidFill>
                <a:srgbClr val="0000CC"/>
              </a:solidFill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6600" y="3810000"/>
            <a:ext cx="1752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0400" y="3733800"/>
            <a:ext cx="1828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Low"/>
            <a:r>
              <a:rPr lang="en-US" dirty="0" err="1" smtClean="0">
                <a:solidFill>
                  <a:srgbClr val="0000CC"/>
                </a:solidFill>
                <a:cs typeface="Times New Roman" pitchFamily="18" charset="0"/>
              </a:rPr>
              <a:t>Ribonucleases</a:t>
            </a:r>
            <a:endParaRPr lang="en-US" dirty="0" smtClean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3352800"/>
            <a:ext cx="1676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dirty="0" smtClean="0">
                <a:solidFill>
                  <a:srgbClr val="0000CC"/>
                </a:solidFill>
                <a:cs typeface="Times New Roman" pitchFamily="18" charset="0"/>
              </a:rPr>
              <a:t>Cleavage by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 descr="350_Transcription and processing of prokaryotic rRNA1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909" t="41176" b="905"/>
          <a:stretch>
            <a:fillRect/>
          </a:stretch>
        </p:blipFill>
        <p:spPr bwMode="auto">
          <a:xfrm>
            <a:off x="1066801" y="838201"/>
            <a:ext cx="6934199" cy="4343399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5" name="Bevel 4"/>
          <p:cNvSpPr/>
          <p:nvPr/>
        </p:nvSpPr>
        <p:spPr>
          <a:xfrm>
            <a:off x="914400" y="152400"/>
            <a:ext cx="7086600" cy="609600"/>
          </a:xfrm>
          <a:prstGeom prst="bevel">
            <a:avLst/>
          </a:prstGeom>
          <a:solidFill>
            <a:schemeClr val="tx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Post-transcriptional modification of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Eukary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2EA2-7E75-4EC5-96C1-E6E15C97A87E}" type="datetime8">
              <a:rPr lang="en-US" smtClean="0"/>
              <a:pPr/>
              <a:t>4/10/2016 8:42 AM</a:t>
            </a:fld>
            <a:endParaRPr lang="ar-E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25</a:t>
            </a:fld>
            <a:endParaRPr lang="ar-EG"/>
          </a:p>
        </p:txBody>
      </p:sp>
      <p:sp>
        <p:nvSpPr>
          <p:cNvPr id="11" name="TextBox 10"/>
          <p:cNvSpPr txBox="1"/>
          <p:nvPr/>
        </p:nvSpPr>
        <p:spPr>
          <a:xfrm>
            <a:off x="1143000" y="914400"/>
            <a:ext cx="381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1AEF-8EBC-4C48-AF06-C21BA63DEF16}" type="datetime8">
              <a:rPr lang="en-US" smtClean="0"/>
              <a:pPr/>
              <a:t>4/10/2016 8:47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26</a:t>
            </a:fld>
            <a:endParaRPr lang="ar-EG"/>
          </a:p>
        </p:txBody>
      </p:sp>
      <p:pic>
        <p:nvPicPr>
          <p:cNvPr id="44036" name="Picture 4" descr="http://www.mun.ca/biology/scarr/iGen3_06-13b_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124200"/>
            <a:ext cx="6781800" cy="3276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10400" y="3124200"/>
            <a:ext cx="8382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dirty="0" err="1" smtClean="0"/>
              <a:t>Vh</a:t>
            </a:r>
            <a:endParaRPr lang="en-US" dirty="0" smtClean="0"/>
          </a:p>
          <a:p>
            <a:r>
              <a:rPr lang="en-US" dirty="0" err="1" smtClean="0"/>
              <a:t>Bnn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,.l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jj</a:t>
            </a:r>
            <a:endParaRPr lang="ar-EG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4191000"/>
            <a:ext cx="1524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h</a:t>
            </a:r>
            <a:endParaRPr lang="ar-EG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3657600"/>
            <a:ext cx="15240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sz="900" dirty="0" smtClean="0"/>
              <a:t>a</a:t>
            </a:r>
            <a:endParaRPr lang="ar-EG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410200"/>
            <a:ext cx="19050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4" name="Picture 4" descr="http://biosiva.50webs.org/transl6.gif"/>
          <p:cNvPicPr>
            <a:picLocks noChangeAspect="1" noChangeArrowheads="1"/>
          </p:cNvPicPr>
          <p:nvPr/>
        </p:nvPicPr>
        <p:blipFill>
          <a:blip r:embed="rId3"/>
          <a:srcRect l="11111"/>
          <a:stretch>
            <a:fillRect/>
          </a:stretch>
        </p:blipFill>
        <p:spPr bwMode="auto">
          <a:xfrm>
            <a:off x="1066800" y="304800"/>
            <a:ext cx="6858000" cy="2667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96000" y="3352800"/>
            <a:ext cx="914400" cy="70788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ar-EG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4953000"/>
            <a:ext cx="914400" cy="40011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3581400"/>
            <a:ext cx="13716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a</a:t>
            </a:r>
            <a:endParaRPr lang="ar-E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Bevel 3"/>
          <p:cNvSpPr/>
          <p:nvPr/>
        </p:nvSpPr>
        <p:spPr>
          <a:xfrm>
            <a:off x="1447800" y="152400"/>
            <a:ext cx="6400800" cy="685800"/>
          </a:xfrm>
          <a:prstGeom prst="bevel">
            <a:avLst/>
          </a:prstGeom>
          <a:solidFill>
            <a:srgbClr val="FDC9F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Post-transcriptional modification of </a:t>
            </a:r>
            <a:r>
              <a:rPr lang="en-US" sz="2400" dirty="0" err="1" smtClean="0">
                <a:solidFill>
                  <a:schemeClr val="bg1"/>
                </a:solidFill>
              </a:rPr>
              <a:t>tRNA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 descr="Precessing of t RN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9259"/>
          <a:stretch/>
        </p:blipFill>
        <p:spPr bwMode="auto">
          <a:xfrm>
            <a:off x="914400" y="914400"/>
            <a:ext cx="7239000" cy="48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8600" y="914400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Add. 3</a:t>
            </a:r>
            <a:r>
              <a:rPr lang="en-US" sz="18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'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end CCA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5029200"/>
            <a:ext cx="220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endParaRPr lang="en-US" sz="1400" dirty="0" smtClean="0">
              <a:solidFill>
                <a:srgbClr val="076E79"/>
              </a:solidFill>
            </a:endParaRPr>
          </a:p>
          <a:p>
            <a:pPr lvl="0"/>
            <a:r>
              <a:rPr lang="en-US" sz="1400" dirty="0" smtClean="0">
                <a:solidFill>
                  <a:srgbClr val="076E79"/>
                </a:solidFill>
              </a:rPr>
              <a:t>in </a:t>
            </a:r>
            <a:r>
              <a:rPr lang="en-US" sz="1400" dirty="0" err="1" smtClean="0">
                <a:solidFill>
                  <a:srgbClr val="076E79"/>
                </a:solidFill>
              </a:rPr>
              <a:t>anticodon</a:t>
            </a:r>
            <a:r>
              <a:rPr lang="en-US" sz="1400" dirty="0" smtClean="0">
                <a:solidFill>
                  <a:srgbClr val="076E79"/>
                </a:solidFill>
              </a:rPr>
              <a:t> loop</a:t>
            </a:r>
          </a:p>
          <a:p>
            <a:pPr lvl="0"/>
            <a:endParaRPr lang="en-US" sz="1400" dirty="0" smtClean="0">
              <a:solidFill>
                <a:srgbClr val="076E7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18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Excis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5</a:t>
            </a:r>
            <a:r>
              <a:rPr lang="en-US" sz="18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'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end nucleotides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886200"/>
            <a:ext cx="2209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***</a:t>
            </a:r>
            <a:r>
              <a:rPr lang="en-US" sz="18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Pseudo</a:t>
            </a:r>
            <a:r>
              <a:rPr lang="en-US" sz="1800" u="sng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</a:t>
            </a:r>
            <a:r>
              <a:rPr lang="en-US" sz="18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racil</a:t>
            </a:r>
            <a:r>
              <a:rPr lang="en-US" sz="1800" b="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formation</a:t>
            </a:r>
            <a:r>
              <a:rPr lang="en-US" sz="1800" b="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209800"/>
            <a:ext cx="2057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*Methyl. (</a:t>
            </a:r>
            <a:r>
              <a:rPr lang="en-US" sz="1800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→T) </a:t>
            </a:r>
          </a:p>
          <a:p>
            <a:pPr lvl="0"/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**</a:t>
            </a:r>
            <a:r>
              <a:rPr lang="en-US" sz="18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Reduct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</a:t>
            </a:r>
          </a:p>
          <a:p>
            <a:pPr lvl="0"/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700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</a:t>
            </a:r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→DHU)</a:t>
            </a:r>
          </a:p>
          <a:p>
            <a:pPr lvl="0"/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B098-9FA7-4A34-AC14-BB9E6F8ADE2D}" type="datetime8">
              <a:rPr lang="en-US" smtClean="0"/>
              <a:pPr/>
              <a:t>4/10/2016 8:50 AM</a:t>
            </a:fld>
            <a:endParaRPr lang="ar-E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27</a:t>
            </a:fld>
            <a:endParaRPr lang="ar-EG"/>
          </a:p>
        </p:txBody>
      </p:sp>
      <p:sp>
        <p:nvSpPr>
          <p:cNvPr id="16" name="TextBox 15"/>
          <p:cNvSpPr txBox="1"/>
          <p:nvPr/>
        </p:nvSpPr>
        <p:spPr>
          <a:xfrm>
            <a:off x="2057400" y="2667000"/>
            <a:ext cx="685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**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312420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*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312420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2895600"/>
            <a:ext cx="609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**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335280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335280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*</a:t>
            </a:r>
            <a:endParaRPr lang="ar-E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696200" cy="32004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Low" rtl="0">
              <a:buNone/>
            </a:pPr>
            <a:r>
              <a:rPr lang="en-US" sz="2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Reverse transcription:</a:t>
            </a:r>
            <a:r>
              <a:rPr lang="en-US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generation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2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complement. DNA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cDNA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2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template by </a:t>
            </a:r>
            <a:r>
              <a:rPr lang="en-US" sz="22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Reverse transcriptase (RT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); as in: </a:t>
            </a:r>
            <a:endParaRPr lang="en-US" sz="22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None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Replicat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of </a:t>
            </a:r>
            <a:r>
              <a:rPr lang="en-US" sz="22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retroviruses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200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); RT inhibitors are </a:t>
            </a:r>
            <a:r>
              <a:rPr lang="en-US" sz="2200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antiretroviral</a:t>
            </a:r>
            <a:endParaRPr lang="en-US" sz="22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None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Replicat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of chromosomal ends (</a:t>
            </a:r>
            <a:r>
              <a:rPr lang="en-US" sz="22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telomerase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Low" rtl="0"/>
            <a:r>
              <a:rPr lang="en-US" sz="22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Retroviral RT has 3 sequential biochemical activities:</a:t>
            </a:r>
          </a:p>
          <a:p>
            <a:pPr lvl="0" algn="justLow" rtl="0">
              <a:buNone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RNA-dependent DNA polymerase  </a:t>
            </a:r>
          </a:p>
          <a:p>
            <a:pPr lvl="0" algn="justLow" rtl="0">
              <a:buNone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Ribonuclease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(digest RNA strand of RNA-DNA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heteroduplex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Low" rtl="0">
              <a:buNone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DNA-dependent DNA polymerase</a:t>
            </a:r>
            <a:endParaRPr lang="en-US" sz="22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ar-EG" sz="2200" dirty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7696200" cy="1107996"/>
          </a:xfrm>
          <a:prstGeom prst="rect">
            <a:avLst/>
          </a:prstGeom>
          <a:solidFill>
            <a:srgbClr val="C9F7F6"/>
          </a:solidFill>
        </p:spPr>
        <p:txBody>
          <a:bodyPr wrap="square" rtlCol="1">
            <a:spAutoFit/>
          </a:bodyPr>
          <a:lstStyle/>
          <a:p>
            <a:r>
              <a:rPr lang="en-US" sz="2200" u="sng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N.B.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Retrovirus  RNA (SS) </a:t>
            </a:r>
            <a:r>
              <a:rPr lang="en-US" sz="2200" b="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→ </a:t>
            </a:r>
            <a:r>
              <a:rPr lang="en-US" sz="22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cDNA</a:t>
            </a:r>
            <a:r>
              <a:rPr lang="en-US" sz="2200" b="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integrate into host genome, </a:t>
            </a:r>
          </a:p>
          <a:p>
            <a:r>
              <a:rPr lang="en-US" sz="2200" b="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   making infection very difficult to eradicate.</a:t>
            </a:r>
          </a:p>
          <a:p>
            <a:r>
              <a:rPr lang="en-US" u="sng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In lab: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RNA→cDNA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: cloning, sequencing,  PCR, or genome analysis</a:t>
            </a:r>
            <a:r>
              <a:rPr lang="en-US" sz="2200" b="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</a:t>
            </a:r>
            <a:endParaRPr lang="ar-EG" sz="2200" b="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38200" y="3733800"/>
            <a:ext cx="2286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617-E9DB-41C8-A937-E6CA0A1F1A3C}" type="datetime8">
              <a:rPr lang="en-US" smtClean="0"/>
              <a:pPr/>
              <a:t>4/10/2016 8:50 AM</a:t>
            </a:fld>
            <a:endParaRPr lang="ar-E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28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7620000" y="1676400"/>
            <a:ext cx="685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?</a:t>
            </a:r>
            <a:endParaRPr lang="ar-EG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0781-D79B-4DFA-A3D9-19E91F41DE9A}" type="datetime8">
              <a:rPr lang="en-US" smtClean="0"/>
              <a:pPr/>
              <a:t>4/10/2016 8:52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3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1905000"/>
            <a:ext cx="670560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3000" b="0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istral" pitchFamily="66" charset="0"/>
              </a:rPr>
              <a:t> thank you   </a:t>
            </a:r>
          </a:p>
          <a:p>
            <a:pPr algn="ctr"/>
            <a:endParaRPr lang="ar-EG" sz="13000" dirty="0">
              <a:ln w="25400" cmpd="tri">
                <a:solidFill>
                  <a:schemeClr val="accent1"/>
                </a:solidFill>
              </a:ln>
              <a:solidFill>
                <a:srgbClr val="FF0000"/>
              </a:solidFill>
              <a:effectLst>
                <a:outerShdw sx="116000" sy="116000" algn="ctr" rotWithShape="0">
                  <a:srgbClr val="FFFF00"/>
                </a:outerShdw>
              </a:effectLst>
              <a:latin typeface="Blackadder ITC" pitchFamily="82" charset="0"/>
            </a:endParaRPr>
          </a:p>
        </p:txBody>
      </p:sp>
      <p:sp>
        <p:nvSpPr>
          <p:cNvPr id="20" name="Footer Placeholder 6"/>
          <p:cNvSpPr txBox="1">
            <a:spLocks/>
          </p:cNvSpPr>
          <p:nvPr/>
        </p:nvSpPr>
        <p:spPr bwMode="auto">
          <a:xfrm>
            <a:off x="2514600" y="64928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shuzan.ali@fmed.bu.edu.eg</a:t>
            </a:r>
            <a:endParaRPr kumimoji="0" lang="ar-EG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Date Placeholder 4"/>
          <p:cNvSpPr txBox="1">
            <a:spLocks/>
          </p:cNvSpPr>
          <p:nvPr/>
        </p:nvSpPr>
        <p:spPr bwMode="auto">
          <a:xfrm>
            <a:off x="3810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74A1F-66FF-4AE7-ABBE-69F77860D8F7}" type="datetime8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4/10/2016 8:52 AM</a:t>
            </a:fld>
            <a:endParaRPr kumimoji="0" lang="ar-EG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7"/>
          <p:cNvSpPr txBox="1">
            <a:spLocks/>
          </p:cNvSpPr>
          <p:nvPr/>
        </p:nvSpPr>
        <p:spPr bwMode="auto">
          <a:xfrm>
            <a:off x="8153400" y="6422064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014BD2-79D2-42FD-96BE-C6624B2DFF67}" type="slidenum">
              <a:rPr kumimoji="0" lang="ar-EG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ar-EG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600" y="5562600"/>
            <a:ext cx="2819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err="1" smtClean="0">
                <a:latin typeface="Mistral" pitchFamily="66" charset="0"/>
              </a:rPr>
              <a:t>Shuzan</a:t>
            </a:r>
            <a:r>
              <a:rPr lang="en-US" sz="5400" dirty="0" smtClean="0">
                <a:latin typeface="Mistral" pitchFamily="66" charset="0"/>
              </a:rPr>
              <a:t> Ali</a:t>
            </a:r>
            <a:endParaRPr lang="ar-EG" sz="54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125" t="3947" b="1316"/>
          <a:stretch>
            <a:fillRect/>
          </a:stretch>
        </p:blipFill>
        <p:spPr bwMode="auto">
          <a:xfrm>
            <a:off x="533400" y="2286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83E3-5B54-4FF0-9A82-C40855E35155}" type="datetime8">
              <a:rPr lang="en-US" smtClean="0"/>
              <a:pPr/>
              <a:t>4/10/2016 7:53 AM</a:t>
            </a:fld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3</a:t>
            </a:fld>
            <a:endParaRPr lang="ar-EG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563394" y="2132806"/>
            <a:ext cx="304800" cy="15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1676400"/>
            <a:ext cx="1066800" cy="3847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900" dirty="0" err="1" smtClean="0"/>
              <a:t>snRNA</a:t>
            </a:r>
            <a:endParaRPr lang="ar-EG" sz="1900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5334000" y="1447800"/>
            <a:ext cx="304800" cy="3048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62200" y="2133600"/>
            <a:ext cx="83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80%</a:t>
            </a:r>
            <a:endParaRPr lang="ar-EG" dirty="0"/>
          </a:p>
        </p:txBody>
      </p:sp>
      <p:sp>
        <p:nvSpPr>
          <p:cNvPr id="27" name="TextBox 26"/>
          <p:cNvSpPr txBox="1"/>
          <p:nvPr/>
        </p:nvSpPr>
        <p:spPr>
          <a:xfrm>
            <a:off x="4953000" y="2133600"/>
            <a:ext cx="83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5%</a:t>
            </a:r>
            <a:endParaRPr lang="ar-EG" dirty="0"/>
          </a:p>
        </p:txBody>
      </p:sp>
      <p:sp>
        <p:nvSpPr>
          <p:cNvPr id="28" name="TextBox 27"/>
          <p:cNvSpPr txBox="1"/>
          <p:nvPr/>
        </p:nvSpPr>
        <p:spPr>
          <a:xfrm>
            <a:off x="7848600" y="2133600"/>
            <a:ext cx="1295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15%</a:t>
            </a:r>
            <a:endParaRPr lang="ar-EG" dirty="0"/>
          </a:p>
        </p:txBody>
      </p:sp>
      <p:pic>
        <p:nvPicPr>
          <p:cNvPr id="29" name="Picture 6" descr="RNA_trai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"/>
            <a:ext cx="1981200" cy="1371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 rot="16200000" flipH="1">
            <a:off x="4800600" y="838200"/>
            <a:ext cx="381000" cy="38100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9567"/>
          <a:stretch>
            <a:fillRect/>
          </a:stretch>
        </p:blipFill>
        <p:spPr bwMode="auto">
          <a:xfrm>
            <a:off x="762000" y="152401"/>
            <a:ext cx="7772400" cy="51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EB6-7BD4-4220-9359-25539CBB2283}" type="datetime8">
              <a:rPr lang="en-US" smtClean="0"/>
              <a:pPr/>
              <a:t>4/10/2016 7:57 AM</a:t>
            </a:fld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4</a:t>
            </a:fld>
            <a:endParaRPr lang="ar-EG"/>
          </a:p>
        </p:txBody>
      </p:sp>
      <p:sp>
        <p:nvSpPr>
          <p:cNvPr id="9" name="TextBox 8"/>
          <p:cNvSpPr txBox="1"/>
          <p:nvPr/>
        </p:nvSpPr>
        <p:spPr>
          <a:xfrm>
            <a:off x="1676400" y="2971800"/>
            <a:ext cx="152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(Template)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876800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(Coding)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276600"/>
            <a:ext cx="381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3'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200400"/>
            <a:ext cx="381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'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4724400"/>
            <a:ext cx="381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3'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724400"/>
            <a:ext cx="381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'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962400"/>
            <a:ext cx="381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3'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3886200"/>
            <a:ext cx="381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'</a:t>
            </a:r>
            <a:endParaRPr lang="ar-E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533400"/>
          <a:ext cx="8610600" cy="5999346"/>
        </p:xfrm>
        <a:graphic>
          <a:graphicData uri="http://schemas.openxmlformats.org/drawingml/2006/table">
            <a:tbl>
              <a:tblPr/>
              <a:tblGrid>
                <a:gridCol w="1828800"/>
                <a:gridCol w="2362200"/>
                <a:gridCol w="4419600"/>
              </a:tblGrid>
              <a:tr h="4572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Point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Replication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Transcription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28258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Definition 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Synthesis of DNA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Synthesis of RNA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8258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Gene copied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9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Both strands are replicated (All genes)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Only the template strand is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transcribed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(Selected genes)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8258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Polymerase 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DNA polymerase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RNA polymerase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8258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Primer 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Need a primer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No </a:t>
                      </a: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primer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8258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Proofreading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Present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Absent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5651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Postsynthesis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modification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Limited </a:t>
                      </a:r>
                      <a:endParaRPr lang="en-US" sz="2300" b="1" dirty="0" smtClean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(only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methylation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)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Numerous 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i="1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</a:rPr>
                        <a:t>mRNA</a:t>
                      </a:r>
                      <a:r>
                        <a:rPr lang="en-US" sz="2300" b="1" i="1" u="none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:</a:t>
                      </a:r>
                      <a:r>
                        <a:rPr lang="en-US" sz="2300" b="1" i="1" u="none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cap,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 tail, splicing 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en-US" sz="2200" b="1" i="1" u="sng" kern="120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+mn-cs"/>
                        </a:rPr>
                        <a:t>rRNA</a:t>
                      </a:r>
                      <a:r>
                        <a:rPr kumimoji="0" lang="en-US" sz="22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: subunit format. (40S &amp; 60S)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u="sng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</a:rPr>
                        <a:t>tRNA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: </a:t>
                      </a:r>
                      <a:r>
                        <a:rPr kumimoji="0" lang="en-US" sz="21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removal of 5' leader sequence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Addition of 3' CCA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Chemical alteration of bases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en-US" sz="22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Excision of </a:t>
                      </a:r>
                      <a:r>
                        <a:rPr kumimoji="0" lang="en-US" sz="2200" b="1" kern="12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intron</a:t>
                      </a:r>
                      <a:r>
                        <a:rPr kumimoji="0" lang="en-US" sz="22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 in </a:t>
                      </a:r>
                      <a:r>
                        <a:rPr kumimoji="0" lang="en-US" sz="2200" b="1" kern="12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anticodon</a:t>
                      </a:r>
                      <a:r>
                        <a:rPr kumimoji="0" lang="en-US" sz="22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 loop</a:t>
                      </a:r>
                      <a:endParaRPr kumimoji="0" lang="en-US" sz="2200" b="1" kern="1200" baseline="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Bevel 4"/>
          <p:cNvSpPr/>
          <p:nvPr/>
        </p:nvSpPr>
        <p:spPr>
          <a:xfrm>
            <a:off x="1981200" y="0"/>
            <a:ext cx="5410200" cy="457200"/>
          </a:xfrm>
          <a:prstGeom prst="bevel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Replication Versus Transcription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2BB1-3D7B-48F8-BA1B-14A67F6E9100}" type="datetime8">
              <a:rPr lang="en-US" smtClean="0"/>
              <a:pPr/>
              <a:t>4/10/2016 7:59 AM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5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52400"/>
          <a:ext cx="7010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572000"/>
            <a:ext cx="5334000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*Core </a:t>
            </a:r>
            <a:r>
              <a:rPr lang="en-US" dirty="0" err="1" smtClean="0">
                <a:solidFill>
                  <a:schemeClr val="bg1"/>
                </a:solidFill>
              </a:rPr>
              <a:t>Enz</a:t>
            </a:r>
            <a:r>
              <a:rPr lang="en-US" dirty="0" smtClean="0">
                <a:solidFill>
                  <a:schemeClr val="bg1"/>
                </a:solidFill>
              </a:rPr>
              <a:t>. cannot recognize promoter on DNA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σ factor + core E → </a:t>
            </a:r>
            <a:r>
              <a:rPr lang="en-US" dirty="0" err="1" smtClean="0">
                <a:solidFill>
                  <a:schemeClr val="bg1"/>
                </a:solidFill>
              </a:rPr>
              <a:t>holoenzyme</a:t>
            </a:r>
            <a:r>
              <a:rPr lang="en-US" dirty="0" smtClean="0">
                <a:solidFill>
                  <a:schemeClr val="bg1"/>
                </a:solidFill>
              </a:rPr>
              <a:t> (recognize)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**Different σ factors for different </a:t>
            </a:r>
            <a:r>
              <a:rPr lang="en-US" dirty="0" err="1" smtClean="0">
                <a:solidFill>
                  <a:schemeClr val="bg1"/>
                </a:solidFill>
              </a:rPr>
              <a:t>promotors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***</a:t>
            </a:r>
            <a:r>
              <a:rPr lang="en-US" dirty="0" err="1" smtClean="0">
                <a:solidFill>
                  <a:schemeClr val="bg1"/>
                </a:solidFill>
              </a:rPr>
              <a:t>Rifampicin</a:t>
            </a:r>
            <a:r>
              <a:rPr lang="en-US" dirty="0" smtClean="0">
                <a:solidFill>
                  <a:schemeClr val="bg1"/>
                </a:solidFill>
              </a:rPr>
              <a:t> binds RNA polymerase β sub → inhibits RNA synthesis in </a:t>
            </a:r>
            <a:r>
              <a:rPr lang="en-US" dirty="0" err="1" smtClean="0">
                <a:solidFill>
                  <a:schemeClr val="bg1"/>
                </a:solidFill>
              </a:rPr>
              <a:t>prokary</a:t>
            </a:r>
            <a:r>
              <a:rPr lang="en-US" dirty="0" smtClean="0">
                <a:solidFill>
                  <a:schemeClr val="bg1"/>
                </a:solidFill>
              </a:rPr>
              <a:t>.→ antibiotic</a:t>
            </a:r>
          </a:p>
        </p:txBody>
      </p:sp>
      <p:pic>
        <p:nvPicPr>
          <p:cNvPr id="6" name="Picture 5" descr="RNA poly"/>
          <p:cNvPicPr/>
          <p:nvPr/>
        </p:nvPicPr>
        <p:blipFill rotWithShape="1"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10180" r="8309" b="14372"/>
          <a:stretch/>
        </p:blipFill>
        <p:spPr bwMode="auto">
          <a:xfrm>
            <a:off x="5943600" y="4495800"/>
            <a:ext cx="2971800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Picture 6" descr="RNA poly"/>
          <p:cNvPicPr/>
          <p:nvPr/>
        </p:nvPicPr>
        <p:blipFill rotWithShape="1"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6559" t="10180" b="28090"/>
          <a:stretch/>
        </p:blipFill>
        <p:spPr bwMode="auto">
          <a:xfrm>
            <a:off x="7162800" y="44958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Picture 7" descr="RNA poly"/>
          <p:cNvPicPr/>
          <p:nvPr/>
        </p:nvPicPr>
        <p:blipFill rotWithShape="1"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5039" t="10180" b="28090"/>
          <a:stretch/>
        </p:blipFill>
        <p:spPr bwMode="auto">
          <a:xfrm>
            <a:off x="1143000" y="0"/>
            <a:ext cx="1981200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BF1C-C7AD-43E8-ABCA-4DFF19280777}" type="datetime8">
              <a:rPr lang="en-US" smtClean="0"/>
              <a:pPr/>
              <a:t>4/10/2016 7:59 AM</a:t>
            </a:fld>
            <a:endParaRPr lang="ar-E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6</a:t>
            </a:fld>
            <a:endParaRPr lang="ar-EG"/>
          </a:p>
        </p:txBody>
      </p:sp>
      <p:sp>
        <p:nvSpPr>
          <p:cNvPr id="13" name="TextBox 12"/>
          <p:cNvSpPr txBox="1"/>
          <p:nvPr/>
        </p:nvSpPr>
        <p:spPr>
          <a:xfrm>
            <a:off x="7772400" y="4495800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***</a:t>
            </a:r>
            <a:endParaRPr lang="ar-E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914400"/>
          <a:ext cx="1676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Horizontal Scroll 3"/>
          <p:cNvSpPr/>
          <p:nvPr/>
        </p:nvSpPr>
        <p:spPr>
          <a:xfrm>
            <a:off x="1905000" y="0"/>
            <a:ext cx="4876800" cy="762000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en-US" sz="28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Prokaryotes Transcription</a:t>
            </a:r>
          </a:p>
          <a:p>
            <a:pPr algn="ctr"/>
            <a:endParaRPr lang="ar-EG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transcription 2"/>
          <p:cNvPicPr/>
          <p:nvPr/>
        </p:nvPicPr>
        <p:blipFill rotWithShape="1"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50030"/>
          <a:stretch/>
        </p:blipFill>
        <p:spPr bwMode="auto">
          <a:xfrm>
            <a:off x="2667000" y="762000"/>
            <a:ext cx="5486400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2B1D-A321-492B-901C-43380C40E3C0}" type="datetime8">
              <a:rPr lang="en-US" smtClean="0"/>
              <a:pPr/>
              <a:t>4/10/2016 8:01 AM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7</a:t>
            </a:fld>
            <a:endParaRPr lang="ar-EG"/>
          </a:p>
        </p:txBody>
      </p:sp>
      <p:pic>
        <p:nvPicPr>
          <p:cNvPr id="9" name="Picture 8" descr="transcription 2"/>
          <p:cNvPicPr/>
          <p:nvPr/>
        </p:nvPicPr>
        <p:blipFill rotWithShape="1"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68014" b="2837"/>
          <a:stretch/>
        </p:blipFill>
        <p:spPr bwMode="auto">
          <a:xfrm>
            <a:off x="2667000" y="3505200"/>
            <a:ext cx="5486400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000" y="5181600"/>
            <a:ext cx="7467600" cy="1015663"/>
          </a:xfrm>
          <a:prstGeom prst="rect">
            <a:avLst/>
          </a:prstGeom>
          <a:solidFill>
            <a:srgbClr val="C9F7F6"/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types of </a:t>
            </a:r>
            <a:r>
              <a:rPr lang="en-US" dirty="0" err="1" smtClean="0">
                <a:solidFill>
                  <a:schemeClr val="bg1"/>
                </a:solidFill>
              </a:rPr>
              <a:t>prok</a:t>
            </a:r>
            <a:r>
              <a:rPr lang="en-US" dirty="0" smtClean="0">
                <a:solidFill>
                  <a:schemeClr val="bg1"/>
                </a:solidFill>
              </a:rPr>
              <a:t>. RNA is synthesized by a specific enzyme called RNA polymerase  except for short RNA primers needed for DNA replication are synthesized by a </a:t>
            </a:r>
            <a:r>
              <a:rPr lang="en-US" dirty="0" err="1" smtClean="0">
                <a:solidFill>
                  <a:schemeClr val="bg1"/>
                </a:solidFill>
              </a:rPr>
              <a:t>primase</a:t>
            </a:r>
            <a:r>
              <a:rPr lang="en-US" dirty="0" smtClean="0">
                <a:solidFill>
                  <a:schemeClr val="bg1"/>
                </a:solidFill>
              </a:rPr>
              <a:t> enzyme.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6106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evel 4"/>
          <p:cNvSpPr/>
          <p:nvPr/>
        </p:nvSpPr>
        <p:spPr>
          <a:xfrm>
            <a:off x="3581400" y="0"/>
            <a:ext cx="1905000" cy="533400"/>
          </a:xfrm>
          <a:prstGeom prst="bevel">
            <a:avLst/>
          </a:prstGeom>
          <a:solidFill>
            <a:srgbClr val="FDC9F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609600"/>
            <a:ext cx="7620000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1. Sigma factor (σ) binds to the promoter at the </a:t>
            </a:r>
            <a:r>
              <a:rPr lang="en-US" sz="2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TATA box </a:t>
            </a:r>
          </a:p>
          <a:p>
            <a:pPr algn="justLow"/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2. RNA polymerase starts transcription at the </a:t>
            </a:r>
            <a:r>
              <a:rPr lang="en-US" sz="2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start point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(+1), </a:t>
            </a:r>
          </a:p>
          <a:p>
            <a:pPr algn="justLow"/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    the first base transcribed as RNA.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752600"/>
            <a:ext cx="5715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Prokaryote promoter contains 2 regions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66E-6D47-4382-9C1C-28C7FABFBAB5}" type="datetime8">
              <a:rPr lang="en-US" smtClean="0"/>
              <a:pPr/>
              <a:t>4/10/2016 8:06 AM</a:t>
            </a:fld>
            <a:endParaRPr lang="ar-E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8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3" descr="21_08"/>
          <p:cNvPicPr/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7234"/>
          <a:stretch/>
        </p:blipFill>
        <p:spPr bwMode="auto">
          <a:xfrm>
            <a:off x="990600" y="533400"/>
            <a:ext cx="7543800" cy="38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3810000"/>
            <a:ext cx="211628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Initiation</a:t>
            </a:r>
            <a:endParaRPr lang="ar-EG" sz="40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895600"/>
            <a:ext cx="1371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antisense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990600"/>
            <a:ext cx="1066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sense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57200"/>
            <a:ext cx="1295400" cy="40011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upstream</a:t>
            </a:r>
            <a:endParaRPr lang="ar-EG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81000"/>
            <a:ext cx="1524000" cy="40011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downstream</a:t>
            </a:r>
            <a:endParaRPr lang="ar-EG" dirty="0">
              <a:solidFill>
                <a:srgbClr val="0000CC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6205-CC07-46BA-857A-74075ACA2BA9}" type="datetime8">
              <a:rPr lang="en-US" smtClean="0"/>
              <a:pPr/>
              <a:t>4/10/2016 8:07 AM</a:t>
            </a:fld>
            <a:endParaRPr lang="ar-E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9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chn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9250</TotalTime>
  <Words>1620</Words>
  <Application>Microsoft PowerPoint</Application>
  <PresentationFormat>On-screen Show (4:3)</PresentationFormat>
  <Paragraphs>384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1_Default Design</vt:lpstr>
      <vt:lpstr>Technic</vt:lpstr>
      <vt:lpstr>Transcription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Wayne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Physician Assistant Studies</dc:creator>
  <cp:lastModifiedBy>cs</cp:lastModifiedBy>
  <cp:revision>1858</cp:revision>
  <dcterms:created xsi:type="dcterms:W3CDTF">2001-04-02T22:33:20Z</dcterms:created>
  <dcterms:modified xsi:type="dcterms:W3CDTF">2016-04-10T06:54:57Z</dcterms:modified>
</cp:coreProperties>
</file>